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92" r:id="rId2"/>
    <p:sldId id="366" r:id="rId3"/>
    <p:sldId id="408" r:id="rId4"/>
    <p:sldId id="398" r:id="rId5"/>
    <p:sldId id="405" r:id="rId6"/>
    <p:sldId id="401" r:id="rId7"/>
    <p:sldId id="406" r:id="rId8"/>
    <p:sldId id="407" r:id="rId9"/>
  </p:sldIdLst>
  <p:sldSz cx="9906000" cy="6516688"/>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5728" indent="21544" algn="l" rtl="0" fontAlgn="base">
      <a:spcBef>
        <a:spcPct val="0"/>
      </a:spcBef>
      <a:spcAft>
        <a:spcPct val="0"/>
      </a:spcAft>
      <a:defRPr kern="1200">
        <a:solidFill>
          <a:schemeClr val="tx1"/>
        </a:solidFill>
        <a:latin typeface="Arial" charset="0"/>
        <a:ea typeface="+mn-ea"/>
        <a:cs typeface="+mn-cs"/>
      </a:defRPr>
    </a:lvl2pPr>
    <a:lvl3pPr marL="913113" indent="41430" algn="l" rtl="0" fontAlgn="base">
      <a:spcBef>
        <a:spcPct val="0"/>
      </a:spcBef>
      <a:spcAft>
        <a:spcPct val="0"/>
      </a:spcAft>
      <a:defRPr kern="1200">
        <a:solidFill>
          <a:schemeClr val="tx1"/>
        </a:solidFill>
        <a:latin typeface="Arial" charset="0"/>
        <a:ea typeface="+mn-ea"/>
        <a:cs typeface="+mn-cs"/>
      </a:defRPr>
    </a:lvl3pPr>
    <a:lvl4pPr marL="1370498" indent="61317" algn="l" rtl="0" fontAlgn="base">
      <a:spcBef>
        <a:spcPct val="0"/>
      </a:spcBef>
      <a:spcAft>
        <a:spcPct val="0"/>
      </a:spcAft>
      <a:defRPr kern="1200">
        <a:solidFill>
          <a:schemeClr val="tx1"/>
        </a:solidFill>
        <a:latin typeface="Arial" charset="0"/>
        <a:ea typeface="+mn-ea"/>
        <a:cs typeface="+mn-cs"/>
      </a:defRPr>
    </a:lvl4pPr>
    <a:lvl5pPr marL="1827882" indent="81203" algn="l" rtl="0" fontAlgn="base">
      <a:spcBef>
        <a:spcPct val="0"/>
      </a:spcBef>
      <a:spcAft>
        <a:spcPct val="0"/>
      </a:spcAft>
      <a:defRPr kern="1200">
        <a:solidFill>
          <a:schemeClr val="tx1"/>
        </a:solidFill>
        <a:latin typeface="Arial" charset="0"/>
        <a:ea typeface="+mn-ea"/>
        <a:cs typeface="+mn-cs"/>
      </a:defRPr>
    </a:lvl5pPr>
    <a:lvl6pPr marL="2386355" algn="l" defTabSz="954542" rtl="0" eaLnBrk="1" latinLnBrk="0" hangingPunct="1">
      <a:defRPr kern="1200">
        <a:solidFill>
          <a:schemeClr val="tx1"/>
        </a:solidFill>
        <a:latin typeface="Arial" charset="0"/>
        <a:ea typeface="+mn-ea"/>
        <a:cs typeface="+mn-cs"/>
      </a:defRPr>
    </a:lvl6pPr>
    <a:lvl7pPr marL="2863626" algn="l" defTabSz="954542" rtl="0" eaLnBrk="1" latinLnBrk="0" hangingPunct="1">
      <a:defRPr kern="1200">
        <a:solidFill>
          <a:schemeClr val="tx1"/>
        </a:solidFill>
        <a:latin typeface="Arial" charset="0"/>
        <a:ea typeface="+mn-ea"/>
        <a:cs typeface="+mn-cs"/>
      </a:defRPr>
    </a:lvl7pPr>
    <a:lvl8pPr marL="3340898" algn="l" defTabSz="954542" rtl="0" eaLnBrk="1" latinLnBrk="0" hangingPunct="1">
      <a:defRPr kern="1200">
        <a:solidFill>
          <a:schemeClr val="tx1"/>
        </a:solidFill>
        <a:latin typeface="Arial" charset="0"/>
        <a:ea typeface="+mn-ea"/>
        <a:cs typeface="+mn-cs"/>
      </a:defRPr>
    </a:lvl8pPr>
    <a:lvl9pPr marL="3818169" algn="l" defTabSz="954542"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3BE"/>
    <a:srgbClr val="005ABE"/>
    <a:srgbClr val="9C0000"/>
    <a:srgbClr val="CF9901"/>
    <a:srgbClr val="CF5A82"/>
    <a:srgbClr val="FFCC00"/>
    <a:srgbClr val="262626"/>
    <a:srgbClr val="482400"/>
    <a:srgbClr val="008200"/>
    <a:srgbClr val="4550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le scuro 1 - Color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19" autoAdjust="0"/>
    <p:restoredTop sz="99514" autoAdjust="0"/>
  </p:normalViewPr>
  <p:slideViewPr>
    <p:cSldViewPr showGuides="1">
      <p:cViewPr varScale="1">
        <p:scale>
          <a:sx n="77" d="100"/>
          <a:sy n="77" d="100"/>
        </p:scale>
        <p:origin x="-456" y="-96"/>
      </p:cViewPr>
      <p:guideLst>
        <p:guide orient="horz" pos="782"/>
        <p:guide pos="6114"/>
      </p:guideLst>
    </p:cSldViewPr>
  </p:slideViewPr>
  <p:outlineViewPr>
    <p:cViewPr>
      <p:scale>
        <a:sx n="33" d="100"/>
        <a:sy n="33" d="100"/>
      </p:scale>
      <p:origin x="0" y="145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3" d="100"/>
          <a:sy n="63" d="100"/>
        </p:scale>
        <p:origin x="-3115"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D07959-637D-4848-8FCA-D5B096EEB68B}" type="slidenum">
              <a:rPr lang="it-IT" smtClean="0"/>
              <a:pPr/>
              <a:t>‹N›</a:t>
            </a:fld>
            <a:endParaRPr lang="it-IT"/>
          </a:p>
        </p:txBody>
      </p:sp>
    </p:spTree>
    <p:extLst>
      <p:ext uri="{BB962C8B-B14F-4D97-AF65-F5344CB8AC3E}">
        <p14:creationId xmlns="" xmlns:p14="http://schemas.microsoft.com/office/powerpoint/2010/main" val="228567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8E8AB-45B6-4F00-B38A-0CAC230357A7}" type="datetimeFigureOut">
              <a:rPr lang="it-IT" smtClean="0"/>
              <a:pPr/>
              <a:t>07/02/2013</a:t>
            </a:fld>
            <a:endParaRPr lang="it-IT"/>
          </a:p>
        </p:txBody>
      </p:sp>
      <p:sp>
        <p:nvSpPr>
          <p:cNvPr id="4" name="Segnaposto immagine diapositiva 3"/>
          <p:cNvSpPr>
            <a:spLocks noGrp="1" noRot="1" noChangeAspect="1"/>
          </p:cNvSpPr>
          <p:nvPr>
            <p:ph type="sldImg" idx="2"/>
          </p:nvPr>
        </p:nvSpPr>
        <p:spPr>
          <a:xfrm>
            <a:off x="823913" y="685800"/>
            <a:ext cx="521017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52D43-8CB5-4019-AE6F-577504556A38}" type="slidenum">
              <a:rPr lang="it-IT" smtClean="0"/>
              <a:pPr/>
              <a:t>‹N›</a:t>
            </a:fld>
            <a:endParaRPr lang="it-IT"/>
          </a:p>
        </p:txBody>
      </p:sp>
    </p:spTree>
    <p:extLst>
      <p:ext uri="{BB962C8B-B14F-4D97-AF65-F5344CB8AC3E}">
        <p14:creationId xmlns="" xmlns:p14="http://schemas.microsoft.com/office/powerpoint/2010/main" val="721212333"/>
      </p:ext>
    </p:extLst>
  </p:cSld>
  <p:clrMap bg1="lt1" tx1="dk1" bg2="lt2" tx2="dk2" accent1="accent1" accent2="accent2" accent3="accent3" accent4="accent4" accent5="accent5" accent6="accent6" hlink="hlink" folHlink="folHlink"/>
  <p:notesStyle>
    <a:lvl1pPr marL="0" algn="l" defTabSz="954542" rtl="0" eaLnBrk="1" latinLnBrk="0" hangingPunct="1">
      <a:defRPr sz="1300" kern="1200">
        <a:solidFill>
          <a:schemeClr val="tx1"/>
        </a:solidFill>
        <a:latin typeface="+mn-lt"/>
        <a:ea typeface="+mn-ea"/>
        <a:cs typeface="+mn-cs"/>
      </a:defRPr>
    </a:lvl1pPr>
    <a:lvl2pPr marL="477271" algn="l" defTabSz="954542" rtl="0" eaLnBrk="1" latinLnBrk="0" hangingPunct="1">
      <a:defRPr sz="1300" kern="1200">
        <a:solidFill>
          <a:schemeClr val="tx1"/>
        </a:solidFill>
        <a:latin typeface="+mn-lt"/>
        <a:ea typeface="+mn-ea"/>
        <a:cs typeface="+mn-cs"/>
      </a:defRPr>
    </a:lvl2pPr>
    <a:lvl3pPr marL="954542" algn="l" defTabSz="954542" rtl="0" eaLnBrk="1" latinLnBrk="0" hangingPunct="1">
      <a:defRPr sz="1300" kern="1200">
        <a:solidFill>
          <a:schemeClr val="tx1"/>
        </a:solidFill>
        <a:latin typeface="+mn-lt"/>
        <a:ea typeface="+mn-ea"/>
        <a:cs typeface="+mn-cs"/>
      </a:defRPr>
    </a:lvl3pPr>
    <a:lvl4pPr marL="1431813" algn="l" defTabSz="954542" rtl="0" eaLnBrk="1" latinLnBrk="0" hangingPunct="1">
      <a:defRPr sz="1300" kern="1200">
        <a:solidFill>
          <a:schemeClr val="tx1"/>
        </a:solidFill>
        <a:latin typeface="+mn-lt"/>
        <a:ea typeface="+mn-ea"/>
        <a:cs typeface="+mn-cs"/>
      </a:defRPr>
    </a:lvl4pPr>
    <a:lvl5pPr marL="1909084" algn="l" defTabSz="954542" rtl="0" eaLnBrk="1" latinLnBrk="0" hangingPunct="1">
      <a:defRPr sz="1300" kern="1200">
        <a:solidFill>
          <a:schemeClr val="tx1"/>
        </a:solidFill>
        <a:latin typeface="+mn-lt"/>
        <a:ea typeface="+mn-ea"/>
        <a:cs typeface="+mn-cs"/>
      </a:defRPr>
    </a:lvl5pPr>
    <a:lvl6pPr marL="2386355" algn="l" defTabSz="954542" rtl="0" eaLnBrk="1" latinLnBrk="0" hangingPunct="1">
      <a:defRPr sz="1300" kern="1200">
        <a:solidFill>
          <a:schemeClr val="tx1"/>
        </a:solidFill>
        <a:latin typeface="+mn-lt"/>
        <a:ea typeface="+mn-ea"/>
        <a:cs typeface="+mn-cs"/>
      </a:defRPr>
    </a:lvl6pPr>
    <a:lvl7pPr marL="2863626" algn="l" defTabSz="954542" rtl="0" eaLnBrk="1" latinLnBrk="0" hangingPunct="1">
      <a:defRPr sz="1300" kern="1200">
        <a:solidFill>
          <a:schemeClr val="tx1"/>
        </a:solidFill>
        <a:latin typeface="+mn-lt"/>
        <a:ea typeface="+mn-ea"/>
        <a:cs typeface="+mn-cs"/>
      </a:defRPr>
    </a:lvl7pPr>
    <a:lvl8pPr marL="3340898" algn="l" defTabSz="954542" rtl="0" eaLnBrk="1" latinLnBrk="0" hangingPunct="1">
      <a:defRPr sz="1300" kern="1200">
        <a:solidFill>
          <a:schemeClr val="tx1"/>
        </a:solidFill>
        <a:latin typeface="+mn-lt"/>
        <a:ea typeface="+mn-ea"/>
        <a:cs typeface="+mn-cs"/>
      </a:defRPr>
    </a:lvl8pPr>
    <a:lvl9pPr marL="3818169" algn="l" defTabSz="95454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3152D43-8CB5-4019-AE6F-577504556A38}"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lamparelli@tradelab.it" TargetMode="External"/><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Commercia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60512" y="1890192"/>
            <a:ext cx="8904166" cy="1221281"/>
          </a:xfrm>
          <a:ln>
            <a:noFill/>
          </a:ln>
        </p:spPr>
        <p:txBody>
          <a:bodyPr/>
          <a:lstStyle>
            <a:lvl1pPr>
              <a:defRPr>
                <a:solidFill>
                  <a:schemeClr val="bg2">
                    <a:lumMod val="50000"/>
                  </a:schemeClr>
                </a:solidFill>
              </a:defRPr>
            </a:lvl1pPr>
          </a:lstStyle>
          <a:p>
            <a:r>
              <a:rPr lang="it-IT" dirty="0" smtClean="0"/>
              <a:t>FARE CLIC PER MODIFICARE LO STILE DEL TITOLO</a:t>
            </a:r>
            <a:endParaRPr lang="it-IT" dirty="0"/>
          </a:p>
        </p:txBody>
      </p:sp>
      <p:cxnSp>
        <p:nvCxnSpPr>
          <p:cNvPr id="6" name="Connettore 1 5"/>
          <p:cNvCxnSpPr/>
          <p:nvPr userDrawn="1"/>
        </p:nvCxnSpPr>
        <p:spPr>
          <a:xfrm>
            <a:off x="0" y="311432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491452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5" name="Segnaposto immagine 14"/>
          <p:cNvSpPr>
            <a:spLocks noGrp="1"/>
          </p:cNvSpPr>
          <p:nvPr>
            <p:ph type="pic" sz="quarter" idx="10"/>
          </p:nvPr>
        </p:nvSpPr>
        <p:spPr>
          <a:xfrm>
            <a:off x="560164" y="3330575"/>
            <a:ext cx="2160588" cy="1368425"/>
          </a:xfrm>
        </p:spPr>
        <p:txBody>
          <a:bodyPr/>
          <a:lstStyle/>
          <a:p>
            <a:endParaRPr lang="it-IT"/>
          </a:p>
        </p:txBody>
      </p:sp>
      <p:sp>
        <p:nvSpPr>
          <p:cNvPr id="16" name="Segnaposto immagine 14"/>
          <p:cNvSpPr>
            <a:spLocks noGrp="1"/>
          </p:cNvSpPr>
          <p:nvPr>
            <p:ph type="pic" sz="quarter" idx="11"/>
          </p:nvPr>
        </p:nvSpPr>
        <p:spPr>
          <a:xfrm>
            <a:off x="2800445" y="3330352"/>
            <a:ext cx="2160588" cy="1368425"/>
          </a:xfrm>
        </p:spPr>
        <p:txBody>
          <a:bodyPr/>
          <a:lstStyle/>
          <a:p>
            <a:endParaRPr lang="it-IT"/>
          </a:p>
        </p:txBody>
      </p:sp>
      <p:sp>
        <p:nvSpPr>
          <p:cNvPr id="17" name="Segnaposto immagine 14"/>
          <p:cNvSpPr>
            <a:spLocks noGrp="1"/>
          </p:cNvSpPr>
          <p:nvPr>
            <p:ph type="pic" sz="quarter" idx="12"/>
          </p:nvPr>
        </p:nvSpPr>
        <p:spPr>
          <a:xfrm>
            <a:off x="5040726" y="3330352"/>
            <a:ext cx="2160588" cy="1368425"/>
          </a:xfrm>
        </p:spPr>
        <p:txBody>
          <a:bodyPr/>
          <a:lstStyle/>
          <a:p>
            <a:endParaRPr lang="it-IT"/>
          </a:p>
        </p:txBody>
      </p:sp>
      <p:sp>
        <p:nvSpPr>
          <p:cNvPr id="18" name="Segnaposto immagine 14"/>
          <p:cNvSpPr>
            <a:spLocks noGrp="1"/>
          </p:cNvSpPr>
          <p:nvPr>
            <p:ph type="pic" sz="quarter" idx="13"/>
          </p:nvPr>
        </p:nvSpPr>
        <p:spPr>
          <a:xfrm>
            <a:off x="7281006" y="3330352"/>
            <a:ext cx="2160588" cy="1368425"/>
          </a:xfrm>
        </p:spPr>
        <p:txBody>
          <a:bodyPr/>
          <a:lstStyle/>
          <a:p>
            <a:endParaRPr lang="it-IT"/>
          </a:p>
        </p:txBody>
      </p:sp>
      <p:sp>
        <p:nvSpPr>
          <p:cNvPr id="19" name="Rettangolo 18"/>
          <p:cNvSpPr/>
          <p:nvPr userDrawn="1"/>
        </p:nvSpPr>
        <p:spPr>
          <a:xfrm>
            <a:off x="1496616" y="6066656"/>
            <a:ext cx="4680520" cy="37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gnaposto testo 9"/>
          <p:cNvSpPr>
            <a:spLocks noGrp="1"/>
          </p:cNvSpPr>
          <p:nvPr userDrawn="1">
            <p:ph type="body" sz="quarter" idx="14"/>
          </p:nvPr>
        </p:nvSpPr>
        <p:spPr>
          <a:xfrm>
            <a:off x="2361312" y="5854625"/>
            <a:ext cx="5400000" cy="428055"/>
          </a:xfrm>
        </p:spPr>
        <p:txBody>
          <a:bodyPr/>
          <a:lstStyle>
            <a:lvl1pPr algn="ctr">
              <a:defRPr/>
            </a:lvl1pPr>
          </a:lstStyle>
          <a:p>
            <a:r>
              <a:rPr lang="it-IT" sz="1600" i="1" dirty="0">
                <a:solidFill>
                  <a:srgbClr val="0066CC"/>
                </a:solidFill>
                <a:effectLst>
                  <a:outerShdw blurRad="38100" dist="38100" dir="2700000" algn="tl">
                    <a:srgbClr val="000000">
                      <a:alpha val="43137"/>
                    </a:srgbClr>
                  </a:outerShdw>
                </a:effectLst>
                <a:latin typeface="+mj-lt"/>
                <a:ea typeface="+mj-ea"/>
                <a:cs typeface="+mj-cs"/>
              </a:rPr>
              <a:t>Anno 2012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fici con tiitolo">
    <p:spTree>
      <p:nvGrpSpPr>
        <p:cNvPr id="1" name=""/>
        <p:cNvGrpSpPr/>
        <p:nvPr/>
      </p:nvGrpSpPr>
      <p:grpSpPr>
        <a:xfrm>
          <a:off x="0" y="0"/>
          <a:ext cx="0" cy="0"/>
          <a:chOff x="0" y="0"/>
          <a:chExt cx="0" cy="0"/>
        </a:xfrm>
      </p:grpSpPr>
      <p:sp>
        <p:nvSpPr>
          <p:cNvPr id="24" name="Segnaposto grafico 23"/>
          <p:cNvSpPr>
            <a:spLocks noGrp="1"/>
          </p:cNvSpPr>
          <p:nvPr>
            <p:ph type="chart" sz="quarter" idx="13"/>
          </p:nvPr>
        </p:nvSpPr>
        <p:spPr>
          <a:xfrm>
            <a:off x="465754" y="1962199"/>
            <a:ext cx="4273200" cy="3960000"/>
          </a:xfrm>
        </p:spPr>
        <p:txBody>
          <a:bodyPr/>
          <a:lstStyle/>
          <a:p>
            <a:endParaRPr lang="it-IT"/>
          </a:p>
        </p:txBody>
      </p:sp>
      <p:sp>
        <p:nvSpPr>
          <p:cNvPr id="20" name="Segnaposto testo 19"/>
          <p:cNvSpPr>
            <a:spLocks noGrp="1"/>
          </p:cNvSpPr>
          <p:nvPr>
            <p:ph type="body" sz="quarter" idx="11"/>
          </p:nvPr>
        </p:nvSpPr>
        <p:spPr>
          <a:xfrm>
            <a:off x="560512" y="1438414"/>
            <a:ext cx="4176464"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21" name="Segnaposto testo 19"/>
          <p:cNvSpPr>
            <a:spLocks noGrp="1"/>
          </p:cNvSpPr>
          <p:nvPr>
            <p:ph type="body" sz="quarter" idx="12"/>
          </p:nvPr>
        </p:nvSpPr>
        <p:spPr>
          <a:xfrm>
            <a:off x="5288678" y="1458144"/>
            <a:ext cx="4176000"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5" name="Ovale 14"/>
          <p:cNvSpPr/>
          <p:nvPr userDrawn="1"/>
        </p:nvSpPr>
        <p:spPr>
          <a:xfrm>
            <a:off x="416496" y="1530152"/>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buClr>
                <a:srgbClr val="0063BE"/>
              </a:buClr>
            </a:pPr>
            <a:endParaRPr lang="it-IT" dirty="0"/>
          </a:p>
        </p:txBody>
      </p:sp>
      <p:sp>
        <p:nvSpPr>
          <p:cNvPr id="22" name="Ovale 21"/>
          <p:cNvSpPr/>
          <p:nvPr userDrawn="1"/>
        </p:nvSpPr>
        <p:spPr>
          <a:xfrm>
            <a:off x="5133415" y="1549882"/>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buClr>
                <a:srgbClr val="0063BE"/>
              </a:buClr>
            </a:pPr>
            <a:endParaRPr lang="it-IT" dirty="0"/>
          </a:p>
        </p:txBody>
      </p:sp>
      <p:sp>
        <p:nvSpPr>
          <p:cNvPr id="25" name="Segnaposto grafico 23"/>
          <p:cNvSpPr>
            <a:spLocks noGrp="1"/>
          </p:cNvSpPr>
          <p:nvPr>
            <p:ph type="chart" sz="quarter" idx="14"/>
          </p:nvPr>
        </p:nvSpPr>
        <p:spPr>
          <a:xfrm>
            <a:off x="5191478" y="1962200"/>
            <a:ext cx="4273200" cy="3960000"/>
          </a:xfrm>
        </p:spPr>
        <p:txBody>
          <a:body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Oggetti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5169024" y="1543832"/>
            <a:ext cx="4295654" cy="4378808"/>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3" name="Segnaposto contenuto 2"/>
          <p:cNvSpPr>
            <a:spLocks noGrp="1"/>
          </p:cNvSpPr>
          <p:nvPr>
            <p:ph idx="10"/>
          </p:nvPr>
        </p:nvSpPr>
        <p:spPr>
          <a:xfrm>
            <a:off x="465754" y="1543832"/>
            <a:ext cx="4271222" cy="4378808"/>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sp>
        <p:nvSpPr>
          <p:cNvPr id="14"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Oggetti Orizzonta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1543832"/>
            <a:ext cx="9000000" cy="2088000"/>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6CC"/>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3" name="Segnaposto contenuto 2"/>
          <p:cNvSpPr>
            <a:spLocks noGrp="1"/>
          </p:cNvSpPr>
          <p:nvPr>
            <p:ph idx="10"/>
          </p:nvPr>
        </p:nvSpPr>
        <p:spPr>
          <a:xfrm>
            <a:off x="465754" y="3834640"/>
            <a:ext cx="9000000" cy="2088000"/>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6CC"/>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Grafici Orizzontale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1759824"/>
            <a:ext cx="9000000" cy="1800000"/>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3" name="Segnaposto contenuto 2"/>
          <p:cNvSpPr>
            <a:spLocks noGrp="1"/>
          </p:cNvSpPr>
          <p:nvPr>
            <p:ph idx="10"/>
          </p:nvPr>
        </p:nvSpPr>
        <p:spPr>
          <a:xfrm>
            <a:off x="465754" y="4050632"/>
            <a:ext cx="9000000" cy="1800000"/>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sp>
        <p:nvSpPr>
          <p:cNvPr id="15" name="Segnaposto testo 19"/>
          <p:cNvSpPr>
            <a:spLocks noGrp="1"/>
          </p:cNvSpPr>
          <p:nvPr>
            <p:ph type="body" sz="quarter" idx="11"/>
          </p:nvPr>
        </p:nvSpPr>
        <p:spPr>
          <a:xfrm>
            <a:off x="560512" y="1438414"/>
            <a:ext cx="8892000"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16" name="Segnaposto testo 19"/>
          <p:cNvSpPr>
            <a:spLocks noGrp="1"/>
          </p:cNvSpPr>
          <p:nvPr>
            <p:ph type="body" sz="quarter" idx="12"/>
          </p:nvPr>
        </p:nvSpPr>
        <p:spPr>
          <a:xfrm>
            <a:off x="560976" y="3726904"/>
            <a:ext cx="8892000"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17" name="Ovale 16"/>
          <p:cNvSpPr/>
          <p:nvPr userDrawn="1"/>
        </p:nvSpPr>
        <p:spPr>
          <a:xfrm>
            <a:off x="416496" y="1530152"/>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8" name="Ovale 17"/>
          <p:cNvSpPr/>
          <p:nvPr userDrawn="1"/>
        </p:nvSpPr>
        <p:spPr>
          <a:xfrm>
            <a:off x="416496" y="3834408"/>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Oggetto sinistr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3" name="Segnaposto contenuto 2"/>
          <p:cNvSpPr>
            <a:spLocks noGrp="1"/>
          </p:cNvSpPr>
          <p:nvPr>
            <p:ph idx="10"/>
          </p:nvPr>
        </p:nvSpPr>
        <p:spPr>
          <a:xfrm>
            <a:off x="465754" y="1543832"/>
            <a:ext cx="4271222" cy="4378808"/>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Oggetto destr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5169024" y="1543832"/>
            <a:ext cx="4295654" cy="4378808"/>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Grafico sinistra">
    <p:spTree>
      <p:nvGrpSpPr>
        <p:cNvPr id="1" name=""/>
        <p:cNvGrpSpPr/>
        <p:nvPr/>
      </p:nvGrpSpPr>
      <p:grpSpPr>
        <a:xfrm>
          <a:off x="0" y="0"/>
          <a:ext cx="0" cy="0"/>
          <a:chOff x="0" y="0"/>
          <a:chExt cx="0" cy="0"/>
        </a:xfrm>
      </p:grpSpPr>
      <p:sp>
        <p:nvSpPr>
          <p:cNvPr id="24" name="Segnaposto grafico 23"/>
          <p:cNvSpPr>
            <a:spLocks noGrp="1"/>
          </p:cNvSpPr>
          <p:nvPr>
            <p:ph type="chart" sz="quarter" idx="13"/>
          </p:nvPr>
        </p:nvSpPr>
        <p:spPr>
          <a:xfrm>
            <a:off x="465754" y="1962199"/>
            <a:ext cx="4273200" cy="3960000"/>
          </a:xfrm>
        </p:spPr>
        <p:txBody>
          <a:bodyPr/>
          <a:lstStyle/>
          <a:p>
            <a:endParaRPr lang="it-IT"/>
          </a:p>
        </p:txBody>
      </p:sp>
      <p:sp>
        <p:nvSpPr>
          <p:cNvPr id="20" name="Segnaposto testo 19"/>
          <p:cNvSpPr>
            <a:spLocks noGrp="1"/>
          </p:cNvSpPr>
          <p:nvPr>
            <p:ph type="body" sz="quarter" idx="11"/>
          </p:nvPr>
        </p:nvSpPr>
        <p:spPr>
          <a:xfrm>
            <a:off x="560512" y="1438414"/>
            <a:ext cx="4176464"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5" name="Ovale 14"/>
          <p:cNvSpPr/>
          <p:nvPr userDrawn="1"/>
        </p:nvSpPr>
        <p:spPr>
          <a:xfrm>
            <a:off x="416496" y="1530152"/>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Grafico destra">
    <p:spTree>
      <p:nvGrpSpPr>
        <p:cNvPr id="1" name=""/>
        <p:cNvGrpSpPr/>
        <p:nvPr/>
      </p:nvGrpSpPr>
      <p:grpSpPr>
        <a:xfrm>
          <a:off x="0" y="0"/>
          <a:ext cx="0" cy="0"/>
          <a:chOff x="0" y="0"/>
          <a:chExt cx="0" cy="0"/>
        </a:xfrm>
      </p:grpSpPr>
      <p:sp>
        <p:nvSpPr>
          <p:cNvPr id="21" name="Segnaposto testo 19"/>
          <p:cNvSpPr>
            <a:spLocks noGrp="1"/>
          </p:cNvSpPr>
          <p:nvPr>
            <p:ph type="body" sz="quarter" idx="12"/>
          </p:nvPr>
        </p:nvSpPr>
        <p:spPr>
          <a:xfrm>
            <a:off x="5288678" y="1458144"/>
            <a:ext cx="4176000"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22" name="Ovale 21"/>
          <p:cNvSpPr/>
          <p:nvPr userDrawn="1"/>
        </p:nvSpPr>
        <p:spPr>
          <a:xfrm>
            <a:off x="5133415" y="1549882"/>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25" name="Segnaposto grafico 23"/>
          <p:cNvSpPr>
            <a:spLocks noGrp="1"/>
          </p:cNvSpPr>
          <p:nvPr>
            <p:ph type="chart" sz="quarter" idx="14"/>
          </p:nvPr>
        </p:nvSpPr>
        <p:spPr>
          <a:xfrm>
            <a:off x="5191478" y="1962200"/>
            <a:ext cx="4273200" cy="3960000"/>
          </a:xfrm>
        </p:spPr>
        <p:txBody>
          <a:bodyPr/>
          <a:lstStyle/>
          <a:p>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Oggett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5169024" y="1543832"/>
            <a:ext cx="4295654" cy="4377543"/>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3" name="Segnaposto contenuto 2"/>
          <p:cNvSpPr>
            <a:spLocks noGrp="1"/>
          </p:cNvSpPr>
          <p:nvPr>
            <p:ph idx="10"/>
          </p:nvPr>
        </p:nvSpPr>
        <p:spPr>
          <a:xfrm>
            <a:off x="465754" y="1543832"/>
            <a:ext cx="4271222" cy="2146560"/>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sp>
        <p:nvSpPr>
          <p:cNvPr id="14" name="Segnaposto contenuto 2"/>
          <p:cNvSpPr>
            <a:spLocks noGrp="1"/>
          </p:cNvSpPr>
          <p:nvPr>
            <p:ph idx="11"/>
          </p:nvPr>
        </p:nvSpPr>
        <p:spPr>
          <a:xfrm>
            <a:off x="465754" y="3776080"/>
            <a:ext cx="4271222" cy="2146560"/>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Oggetti incornicia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5169024" y="1543832"/>
            <a:ext cx="4295654" cy="4378808"/>
          </a:xfrm>
          <a:solidFill>
            <a:schemeClr val="bg1"/>
          </a:solidFill>
          <a:ln w="19050" cmpd="sng">
            <a:solidFill>
              <a:srgbClr val="0063BE"/>
            </a:solidFill>
          </a:ln>
          <a:effectLst>
            <a:outerShdw blurRad="40000" dist="20000" dir="5400000" rotWithShape="0">
              <a:schemeClr val="tx2">
                <a:alpha val="38000"/>
              </a:schemeClr>
            </a:outerShdw>
          </a:effectLst>
        </p:spPr>
        <p:style>
          <a:lnRef idx="2">
            <a:schemeClr val="accent1"/>
          </a:lnRef>
          <a:fillRef idx="0">
            <a:schemeClr val="accent1"/>
          </a:fillRef>
          <a:effectRef idx="1">
            <a:schemeClr val="accent1"/>
          </a:effectRef>
          <a:fontRef idx="minor">
            <a:schemeClr val="tx1"/>
          </a:fontRef>
        </p:style>
        <p:txBody>
          <a:bodyPr/>
          <a:lstStyle>
            <a:lvl1pPr marL="273050" indent="-273050" algn="just">
              <a:buClr>
                <a:srgbClr val="828282"/>
              </a:buClr>
              <a:buFont typeface="Wingdings 2" pitchFamily="18" charset="2"/>
              <a:buNone/>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3" name="Segnaposto contenuto 2"/>
          <p:cNvSpPr>
            <a:spLocks noGrp="1"/>
          </p:cNvSpPr>
          <p:nvPr>
            <p:ph idx="10"/>
          </p:nvPr>
        </p:nvSpPr>
        <p:spPr>
          <a:xfrm>
            <a:off x="465754" y="1543832"/>
            <a:ext cx="4271222" cy="4378808"/>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6CC"/>
              </a:buClr>
              <a:buSzPct val="100000"/>
              <a:buFont typeface="Wingdings 2" pitchFamily="18" charset="2"/>
              <a:buChar char=""/>
              <a:defRPr sz="1300" i="0">
                <a:solidFill>
                  <a:srgbClr val="0066CC"/>
                </a:solidFill>
              </a:defRPr>
            </a:lvl2pPr>
            <a:lvl3pPr marL="1081088" indent="-166688" algn="just">
              <a:defRPr lang="it-IT" sz="1300" i="1" kern="1200" dirty="0" smtClean="0">
                <a:solidFill>
                  <a:schemeClr val="tx1"/>
                </a:solidFill>
                <a:latin typeface="+mn-lt"/>
                <a:ea typeface="+mn-ea"/>
                <a:cs typeface="+mn-cs"/>
              </a:defRPr>
            </a:lvl3pPr>
          </a:lstStyle>
          <a:p>
            <a:pPr lvl="0"/>
            <a:endParaRPr lang="it-IT" dirty="0" smtClean="0"/>
          </a:p>
        </p:txBody>
      </p:sp>
      <p:sp>
        <p:nvSpPr>
          <p:cNvPr id="14"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2973167"/>
            <a:ext cx="9417496" cy="1221281"/>
          </a:xfrm>
          <a:ln>
            <a:noFill/>
          </a:ln>
        </p:spPr>
        <p:txBody>
          <a:bodyPr/>
          <a:lstStyle>
            <a:lvl1pPr>
              <a:defRPr>
                <a:solidFill>
                  <a:srgbClr val="0063BE"/>
                </a:solidFill>
              </a:defRPr>
            </a:lvl1pPr>
          </a:lstStyle>
          <a:p>
            <a:r>
              <a:rPr lang="it-IT" dirty="0" smtClean="0"/>
              <a:t>FARE CLIC PER MODIFICARE LO STILE DEL TITOLO</a:t>
            </a:r>
            <a:endParaRPr lang="it-IT" dirty="0"/>
          </a:p>
        </p:txBody>
      </p:sp>
      <p:pic>
        <p:nvPicPr>
          <p:cNvPr id="9" name="Immagine 8"/>
          <p:cNvPicPr>
            <a:picLocks noChangeAspect="1"/>
          </p:cNvPicPr>
          <p:nvPr userDrawn="1"/>
        </p:nvPicPr>
        <p:blipFill>
          <a:blip r:embed="rId2" cstate="print">
            <a:duotone>
              <a:schemeClr val="bg2">
                <a:shade val="45000"/>
                <a:satMod val="135000"/>
              </a:schemeClr>
              <a:prstClr val="white"/>
            </a:duotone>
          </a:blip>
          <a:stretch>
            <a:fillRect/>
          </a:stretch>
        </p:blipFill>
        <p:spPr>
          <a:xfrm>
            <a:off x="3296816" y="4826144"/>
            <a:ext cx="6120000" cy="448424"/>
          </a:xfrm>
          <a:prstGeom prst="rect">
            <a:avLst/>
          </a:prstGeom>
        </p:spPr>
      </p:pic>
      <p:cxnSp>
        <p:nvCxnSpPr>
          <p:cNvPr id="6" name="Connettore 1 5"/>
          <p:cNvCxnSpPr/>
          <p:nvPr userDrawn="1"/>
        </p:nvCxnSpPr>
        <p:spPr>
          <a:xfrm>
            <a:off x="0" y="268228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448248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8544" y="0"/>
            <a:ext cx="8616134"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rot="5400000">
            <a:off x="2744975" y="-798326"/>
            <a:ext cx="4535239" cy="8904166"/>
          </a:xfrm>
        </p:spPr>
        <p:txBody>
          <a:bodyPr/>
          <a:lstStyle>
            <a:lvl1pPr marL="0" indent="0" algn="just">
              <a:buFontTx/>
              <a:buNone/>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488504" y="1242120"/>
            <a:ext cx="9417496"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flipV="1">
            <a:off x="488504" y="0"/>
            <a:ext cx="0" cy="6516688"/>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rot="5400000">
            <a:off x="-21393" y="615212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pic>
        <p:nvPicPr>
          <p:cNvPr id="11" name="Immagine 10"/>
          <p:cNvPicPr>
            <a:picLocks noChangeAspect="1"/>
          </p:cNvPicPr>
          <p:nvPr userDrawn="1"/>
        </p:nvPicPr>
        <p:blipFill>
          <a:blip r:embed="rId2" cstate="print"/>
          <a:stretch>
            <a:fillRect/>
          </a:stretch>
        </p:blipFill>
        <p:spPr>
          <a:xfrm rot="5400000">
            <a:off x="-220603" y="439060"/>
            <a:ext cx="792000" cy="237880"/>
          </a:xfrm>
          <a:prstGeom prst="rect">
            <a:avLst/>
          </a:prstGeom>
        </p:spPr>
      </p:pic>
      <p:pic>
        <p:nvPicPr>
          <p:cNvPr id="13" name="Immagine 12"/>
          <p:cNvPicPr>
            <a:picLocks noChangeAspect="1"/>
          </p:cNvPicPr>
          <p:nvPr userDrawn="1"/>
        </p:nvPicPr>
        <p:blipFill>
          <a:blip r:embed="rId3" cstate="print"/>
          <a:stretch>
            <a:fillRect/>
          </a:stretch>
        </p:blipFill>
        <p:spPr>
          <a:xfrm rot="5400000">
            <a:off x="-1045899" y="4756763"/>
            <a:ext cx="2456757" cy="180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ferimenti">
    <p:spTree>
      <p:nvGrpSpPr>
        <p:cNvPr id="1" name=""/>
        <p:cNvGrpSpPr/>
        <p:nvPr/>
      </p:nvGrpSpPr>
      <p:grpSpPr>
        <a:xfrm>
          <a:off x="0" y="0"/>
          <a:ext cx="0" cy="0"/>
          <a:chOff x="0" y="0"/>
          <a:chExt cx="0" cy="0"/>
        </a:xfrm>
      </p:grpSpPr>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ltima Commerciale">
    <p:spTree>
      <p:nvGrpSpPr>
        <p:cNvPr id="1" name=""/>
        <p:cNvGrpSpPr/>
        <p:nvPr/>
      </p:nvGrpSpPr>
      <p:grpSpPr>
        <a:xfrm>
          <a:off x="0" y="0"/>
          <a:ext cx="0" cy="0"/>
          <a:chOff x="0" y="0"/>
          <a:chExt cx="0" cy="0"/>
        </a:xfrm>
      </p:grpSpPr>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cxnSp>
        <p:nvCxnSpPr>
          <p:cNvPr id="14" name="Connettore 1 13"/>
          <p:cNvCxnSpPr/>
          <p:nvPr userDrawn="1"/>
        </p:nvCxnSpPr>
        <p:spPr>
          <a:xfrm>
            <a:off x="0" y="2322240"/>
            <a:ext cx="9906000" cy="0"/>
          </a:xfrm>
          <a:prstGeom prst="line">
            <a:avLst/>
          </a:prstGeom>
          <a:ln w="19050" cmpd="sng">
            <a:solidFill>
              <a:srgbClr val="0063BE"/>
            </a:solidFill>
          </a:ln>
          <a:effectLst>
            <a:outerShdw blurRad="40000" dist="20000" dir="5400000" rotWithShape="0">
              <a:schemeClr val="tx2">
                <a:alpha val="38000"/>
              </a:schemeClr>
            </a:outerShdw>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userDrawn="1"/>
        </p:nvSpPr>
        <p:spPr>
          <a:xfrm>
            <a:off x="4809555" y="2825750"/>
            <a:ext cx="4680520" cy="2600712"/>
          </a:xfrm>
          <a:prstGeom prst="rect">
            <a:avLst/>
          </a:prstGeom>
          <a:noFill/>
        </p:spPr>
        <p:txBody>
          <a:bodyPr wrap="square" rtlCol="0" anchor="ctr">
            <a:spAutoFit/>
          </a:bodyPr>
          <a:lstStyle/>
          <a:p>
            <a:pPr marL="0" marR="0" lvl="0" indent="0" algn="r" defTabSz="914400" eaLnBrk="1" fontAlgn="auto" latinLnBrk="0" hangingPunct="1">
              <a:lnSpc>
                <a:spcPct val="100000"/>
              </a:lnSpc>
              <a:spcBef>
                <a:spcPts val="0"/>
              </a:spcBef>
              <a:spcAft>
                <a:spcPts val="600"/>
              </a:spcAft>
              <a:buClrTx/>
              <a:buSzTx/>
              <a:buFontTx/>
              <a:buNone/>
              <a:tabLst/>
              <a:defRPr/>
            </a:pPr>
            <a:r>
              <a:rPr lang="it-IT" sz="1400" b="1" kern="1200" dirty="0" smtClean="0">
                <a:solidFill>
                  <a:srgbClr val="0063BE"/>
                </a:solidFill>
                <a:latin typeface="Corbel" pitchFamily="34" charset="0"/>
                <a:ea typeface="+mn-ea"/>
                <a:cs typeface="+mn-cs"/>
              </a:rPr>
              <a:t>Direzione Sviluppo</a:t>
            </a:r>
            <a:r>
              <a:rPr kumimoji="0" lang="it-IT" sz="1400" b="1" i="0" u="none" strike="noStrike" kern="0" cap="none" spc="0" normalizeH="0" baseline="0" noProof="0" dirty="0" smtClean="0">
                <a:ln>
                  <a:noFill/>
                </a:ln>
                <a:solidFill>
                  <a:srgbClr val="0063BE"/>
                </a:solidFill>
                <a:effectLst/>
                <a:uLnTx/>
                <a:uFillTx/>
                <a:latin typeface="Corbel" pitchFamily="34" charset="0"/>
              </a:rPr>
              <a:t> </a:t>
            </a:r>
            <a:endParaRPr kumimoji="0" lang="it-IT" sz="1400" b="0" i="0" u="none" strike="noStrike" kern="1200" cap="none" spc="0" normalizeH="0" baseline="0" noProof="0" dirty="0" smtClean="0">
              <a:ln>
                <a:noFill/>
              </a:ln>
              <a:solidFill>
                <a:srgbClr val="0063BE"/>
              </a:solidFill>
              <a:effectLst/>
              <a:uLnTx/>
              <a:uFillTx/>
              <a:latin typeface="Corbel" pitchFamily="34" charset="0"/>
              <a:ea typeface="+mn-ea"/>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lang="it-IT" sz="1600" kern="1200" dirty="0" smtClean="0">
                <a:solidFill>
                  <a:schemeClr val="bg2">
                    <a:lumMod val="50000"/>
                  </a:schemeClr>
                </a:solidFill>
                <a:latin typeface="Corbel" pitchFamily="34" charset="0"/>
                <a:ea typeface="+mn-ea"/>
                <a:cs typeface="+mn-cs"/>
              </a:rPr>
              <a:t>Partner &amp; Direttore Sviluppo: </a:t>
            </a:r>
            <a:r>
              <a:rPr lang="it-IT" sz="1600" b="1" kern="1200" dirty="0" smtClean="0">
                <a:solidFill>
                  <a:schemeClr val="bg2">
                    <a:lumMod val="50000"/>
                  </a:schemeClr>
                </a:solidFill>
                <a:latin typeface="Corbel" pitchFamily="34" charset="0"/>
                <a:ea typeface="+mn-ea"/>
                <a:cs typeface="+mn-cs"/>
              </a:rPr>
              <a:t>Mauro Lamparelli </a:t>
            </a:r>
          </a:p>
          <a:p>
            <a:pPr marL="0" marR="0" lvl="0" indent="0" algn="r" defTabSz="914400" eaLnBrk="1" fontAlgn="auto" latinLnBrk="0" hangingPunct="1">
              <a:lnSpc>
                <a:spcPct val="100000"/>
              </a:lnSpc>
              <a:spcBef>
                <a:spcPts val="0"/>
              </a:spcBef>
              <a:spcAft>
                <a:spcPts val="0"/>
              </a:spcAft>
              <a:buClrTx/>
              <a:buSzTx/>
              <a:buFontTx/>
              <a:buNone/>
              <a:tabLst/>
              <a:defRPr/>
            </a:pPr>
            <a:r>
              <a:rPr lang="it-IT" sz="1600" kern="1200" dirty="0" smtClean="0">
                <a:solidFill>
                  <a:schemeClr val="bg2">
                    <a:lumMod val="50000"/>
                  </a:schemeClr>
                </a:solidFill>
                <a:latin typeface="Corbel" pitchFamily="34" charset="0"/>
                <a:ea typeface="+mn-ea"/>
                <a:cs typeface="+mn-cs"/>
                <a:hlinkClick r:id="rId2"/>
              </a:rPr>
              <a:t>mlamparelli@tradelab.it</a:t>
            </a:r>
            <a:endParaRPr kumimoji="0" lang="it-IT" sz="1600" b="0" i="0" u="none" strike="noStrike" kern="1200" cap="none" spc="0" normalizeH="0" baseline="0" noProof="0" dirty="0" smtClean="0">
              <a:ln>
                <a:noFill/>
              </a:ln>
              <a:solidFill>
                <a:schemeClr val="bg2">
                  <a:lumMod val="50000"/>
                </a:schemeClr>
              </a:solidFill>
              <a:effectLst/>
              <a:uLnTx/>
              <a:uFillTx/>
              <a:latin typeface="Corbel" pitchFamily="34" charset="0"/>
              <a:ea typeface="+mn-ea"/>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smtClean="0">
                <a:ln>
                  <a:noFill/>
                </a:ln>
                <a:solidFill>
                  <a:srgbClr val="0063BE"/>
                </a:solidFill>
                <a:effectLst/>
                <a:uLnTx/>
                <a:uFillTx/>
                <a:latin typeface="Corbel" pitchFamily="34" charset="0"/>
              </a:rPr>
              <a:t>Riferimenti:</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0063BE"/>
              </a:solidFill>
              <a:effectLst/>
              <a:uLnTx/>
              <a:uFillTx/>
              <a:latin typeface="+mj-lt"/>
            </a:endParaRPr>
          </a:p>
        </p:txBody>
      </p:sp>
      <p:pic>
        <p:nvPicPr>
          <p:cNvPr id="1026" name="Picture 2"/>
          <p:cNvPicPr>
            <a:picLocks noChangeAspect="1" noChangeArrowheads="1"/>
          </p:cNvPicPr>
          <p:nvPr userDrawn="1"/>
        </p:nvPicPr>
        <p:blipFill>
          <a:blip r:embed="rId3" cstate="print"/>
          <a:srcRect/>
          <a:stretch>
            <a:fillRect/>
          </a:stretch>
        </p:blipFill>
        <p:spPr bwMode="auto">
          <a:xfrm>
            <a:off x="416496" y="2754288"/>
            <a:ext cx="2419350" cy="2038350"/>
          </a:xfrm>
          <a:prstGeom prst="rect">
            <a:avLst/>
          </a:prstGeom>
          <a:noFill/>
          <a:ln w="9525">
            <a:noFill/>
            <a:miter lim="800000"/>
            <a:headEnd/>
            <a:tailEnd/>
          </a:ln>
        </p:spPr>
      </p:pic>
      <p:sp>
        <p:nvSpPr>
          <p:cNvPr id="16" name="Rettangolo 15"/>
          <p:cNvSpPr/>
          <p:nvPr userDrawn="1"/>
        </p:nvSpPr>
        <p:spPr>
          <a:xfrm>
            <a:off x="1496616" y="6066656"/>
            <a:ext cx="4680520" cy="37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userDrawn="1"/>
        </p:nvPicPr>
        <p:blipFill>
          <a:blip r:embed="rId4" cstate="print"/>
          <a:stretch>
            <a:fillRect/>
          </a:stretch>
        </p:blipFill>
        <p:spPr>
          <a:xfrm>
            <a:off x="776536" y="738064"/>
            <a:ext cx="3096000" cy="929894"/>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sto elenco punta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4" name="Segnaposto piè di pagina 4"/>
          <p:cNvSpPr>
            <a:spLocks noGrp="1"/>
          </p:cNvSpPr>
          <p:nvPr>
            <p:ph type="ftr" sz="quarter" idx="10"/>
          </p:nvPr>
        </p:nvSpPr>
        <p:spPr>
          <a:xfrm>
            <a:off x="3384099" y="6203785"/>
            <a:ext cx="3137802" cy="287360"/>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1"/>
          </p:nvPr>
        </p:nvSpPr>
        <p:spPr>
          <a:xfrm>
            <a:off x="9406841" y="6183032"/>
            <a:ext cx="433480" cy="277781"/>
          </a:xfrm>
          <a:prstGeom prst="rect">
            <a:avLst/>
          </a:prstGeom>
        </p:spPr>
        <p:txBody>
          <a:bodyPr/>
          <a:lstStyle>
            <a:lvl1pPr>
              <a:defRPr/>
            </a:lvl1pPr>
          </a:lstStyle>
          <a:p>
            <a:pPr>
              <a:defRPr/>
            </a:pPr>
            <a:fld id="{A9F77F63-F08C-42DC-B659-CB147D3E7528}" type="slidenum">
              <a:rPr lang="it-IT"/>
              <a:pPr>
                <a:defRPr/>
              </a:pPr>
              <a:t>‹N›</a:t>
            </a:fld>
            <a:endParaRPr lang="it-IT"/>
          </a:p>
        </p:txBody>
      </p:sp>
      <p:sp>
        <p:nvSpPr>
          <p:cNvPr id="7" name="Segnaposto testo 6"/>
          <p:cNvSpPr>
            <a:spLocks noGrp="1"/>
          </p:cNvSpPr>
          <p:nvPr>
            <p:ph type="body" sz="quarter" idx="12"/>
          </p:nvPr>
        </p:nvSpPr>
        <p:spPr>
          <a:xfrm>
            <a:off x="452406" y="1543832"/>
            <a:ext cx="8929750" cy="4572032"/>
          </a:xfrm>
        </p:spPr>
        <p:txBody>
          <a:bodyPr/>
          <a:lstStyle>
            <a:lvl1pPr marL="269875" indent="-269875">
              <a:buFontTx/>
              <a:buBlip>
                <a:blip r:embed="rId2"/>
              </a:buBlip>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Titolo Logo AS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2216696" y="0"/>
            <a:ext cx="7247982" cy="1221281"/>
          </a:xfrm>
          <a:ln>
            <a:noFill/>
          </a:ln>
        </p:spPr>
        <p:txBody>
          <a:bodyPr/>
          <a:lstStyle/>
          <a:p>
            <a:r>
              <a:rPr lang="it-IT" dirty="0" smtClean="0"/>
              <a:t>FARE CLIC PER MODIFICARE LO STILE DEL TITOLO</a:t>
            </a:r>
            <a:endParaRPr lang="it-IT" dirty="0"/>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4" name="Segnaposto immagine 14"/>
          <p:cNvSpPr>
            <a:spLocks noGrp="1"/>
          </p:cNvSpPr>
          <p:nvPr>
            <p:ph type="pic" sz="quarter" idx="10"/>
          </p:nvPr>
        </p:nvSpPr>
        <p:spPr>
          <a:xfrm>
            <a:off x="56456" y="144016"/>
            <a:ext cx="2088232" cy="954088"/>
          </a:xfrm>
        </p:spPr>
        <p:txBody>
          <a:bodyPr/>
          <a:lstStyle/>
          <a:p>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0"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1543832"/>
            <a:ext cx="9000000" cy="4378808"/>
          </a:xfrm>
        </p:spPr>
        <p:txBody>
          <a:bodyPr/>
          <a:lstStyle>
            <a:lvl1pPr marL="0" indent="0" algn="just">
              <a:buFontTx/>
              <a:buNone/>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ti elenc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1543832"/>
            <a:ext cx="9000000" cy="4378808"/>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1543832"/>
            <a:ext cx="9000000" cy="4378808"/>
          </a:xfrm>
        </p:spPr>
        <p:txBody>
          <a:bodyPr/>
          <a:lstStyle>
            <a:lvl1pPr marL="273050" indent="-273050" algn="just">
              <a:buClr>
                <a:srgbClr val="828282"/>
              </a:buClr>
              <a:buFont typeface="Wingdings 2" pitchFamily="18" charset="2"/>
              <a:buChar char=""/>
              <a:defRPr sz="2000">
                <a:solidFill>
                  <a:schemeClr val="tx1">
                    <a:lumMod val="95000"/>
                    <a:lumOff val="5000"/>
                  </a:schemeClr>
                </a:solidFill>
              </a:defRPr>
            </a:lvl1pPr>
            <a:lvl2pPr algn="just">
              <a:buClr>
                <a:srgbClr val="0063BE"/>
              </a:buClr>
              <a:buSzPct val="100000"/>
              <a:buFont typeface="Wingdings 2" pitchFamily="18" charset="2"/>
              <a:buChar char=""/>
              <a:defRPr sz="2000" i="0">
                <a:solidFill>
                  <a:srgbClr val="0063BE"/>
                </a:solidFill>
              </a:defRPr>
            </a:lvl2pPr>
            <a:lvl3pPr marL="1081088" indent="-166688" algn="just">
              <a:defRPr lang="it-IT" sz="18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Grafico con Comme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1543832"/>
            <a:ext cx="9000000" cy="850416"/>
          </a:xfrm>
        </p:spPr>
        <p:txBody>
          <a:bodyPr/>
          <a:lstStyle>
            <a:lvl1pPr marL="273050" indent="-273050" algn="just">
              <a:buClr>
                <a:srgbClr val="828282"/>
              </a:buClr>
              <a:buFont typeface="Wingdings 2" pitchFamily="18" charset="2"/>
              <a:buNone/>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3" name="Segnaposto contenuto 2"/>
          <p:cNvSpPr>
            <a:spLocks noGrp="1"/>
          </p:cNvSpPr>
          <p:nvPr>
            <p:ph idx="10"/>
          </p:nvPr>
        </p:nvSpPr>
        <p:spPr>
          <a:xfrm>
            <a:off x="465754" y="2538264"/>
            <a:ext cx="9000000" cy="3384376"/>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Grafico con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7182" y="0"/>
            <a:ext cx="9417496" cy="1221281"/>
          </a:xfrm>
          <a:ln>
            <a:noFill/>
          </a:ln>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64678" y="2034208"/>
            <a:ext cx="9000000" cy="3888432"/>
          </a:xfrm>
        </p:spPr>
        <p:txBody>
          <a:bodyPr/>
          <a:lstStyle>
            <a:lvl1pPr marL="273050" indent="-273050" algn="just">
              <a:buClr>
                <a:srgbClr val="828282"/>
              </a:buClr>
              <a:buFont typeface="Wingdings 2" pitchFamily="18" charset="2"/>
              <a:buChar char=""/>
              <a:defRPr sz="1600">
                <a:solidFill>
                  <a:schemeClr val="tx1">
                    <a:lumMod val="95000"/>
                    <a:lumOff val="5000"/>
                  </a:schemeClr>
                </a:solidFill>
              </a:defRPr>
            </a:lvl1pPr>
            <a:lvl2pPr algn="just">
              <a:buClr>
                <a:srgbClr val="0063BE"/>
              </a:buClr>
              <a:buSzPct val="100000"/>
              <a:buFont typeface="Wingdings 2" pitchFamily="18" charset="2"/>
              <a:buChar char=""/>
              <a:defRPr sz="1300" i="0">
                <a:solidFill>
                  <a:srgbClr val="0063BE"/>
                </a:solidFill>
              </a:defRPr>
            </a:lvl2pPr>
            <a:lvl3pPr marL="1081088" indent="-166688" algn="just">
              <a:buClr>
                <a:srgbClr val="0063BE"/>
              </a:buClr>
              <a:defRPr lang="it-IT" sz="1300" i="1" kern="1200" dirty="0" smtClean="0">
                <a:solidFill>
                  <a:schemeClr val="tx1"/>
                </a:solidFill>
                <a:latin typeface="+mn-lt"/>
                <a:ea typeface="+mn-ea"/>
                <a:cs typeface="+mn-cs"/>
              </a:defRPr>
            </a:lvl3pPr>
          </a:lstStyle>
          <a:p>
            <a:pPr lvl="0"/>
            <a:r>
              <a:rPr lang="it-IT" dirty="0" smtClean="0"/>
              <a:t>Fare clic per modificare stili del testo dello schema</a:t>
            </a:r>
          </a:p>
          <a:p>
            <a:pPr lvl="1"/>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cxnSp>
        <p:nvCxnSpPr>
          <p:cNvPr id="6" name="Connettore 1 5"/>
          <p:cNvCxnSpPr/>
          <p:nvPr userDrawn="1"/>
        </p:nvCxnSpPr>
        <p:spPr>
          <a:xfrm>
            <a:off x="0" y="1242120"/>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userDrawn="1"/>
        </p:nvCxnSpPr>
        <p:spPr>
          <a:xfrm>
            <a:off x="-15552" y="5994648"/>
            <a:ext cx="9906000" cy="0"/>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 name="Segnaposto numero diapositiva 5"/>
          <p:cNvSpPr>
            <a:spLocks noGrp="1"/>
          </p:cNvSpPr>
          <p:nvPr>
            <p:ph type="sldNum" sz="quarter" idx="4"/>
          </p:nvPr>
        </p:nvSpPr>
        <p:spPr>
          <a:xfrm>
            <a:off x="9406841" y="6128372"/>
            <a:ext cx="433480" cy="277781"/>
          </a:xfrm>
          <a:prstGeom prst="rect">
            <a:avLst/>
          </a:prstGeom>
        </p:spPr>
        <p:txBody>
          <a:bodyPr vert="horz" lIns="91426" tIns="45713" rIns="91426" bIns="45713" rtlCol="0" anchor="ctr"/>
          <a:lstStyle>
            <a:lvl1pPr algn="r" fontAlgn="auto">
              <a:spcBef>
                <a:spcPts val="0"/>
              </a:spcBef>
              <a:spcAft>
                <a:spcPts val="0"/>
              </a:spcAft>
              <a:defRPr sz="1100">
                <a:solidFill>
                  <a:schemeClr val="tx1">
                    <a:tint val="75000"/>
                  </a:schemeClr>
                </a:solidFill>
                <a:latin typeface="+mn-lt"/>
              </a:defRPr>
            </a:lvl1pPr>
          </a:lstStyle>
          <a:p>
            <a:pPr>
              <a:defRPr/>
            </a:pPr>
            <a:fld id="{6DCBECC3-F95F-44DF-A76F-61C71CDB54AC}" type="slidenum">
              <a:rPr lang="it-IT"/>
              <a:pPr>
                <a:defRPr/>
              </a:pPr>
              <a:t>‹N›</a:t>
            </a:fld>
            <a:endParaRPr lang="it-IT" dirty="0"/>
          </a:p>
        </p:txBody>
      </p:sp>
      <p:sp>
        <p:nvSpPr>
          <p:cNvPr id="13" name="Segnaposto testo 19"/>
          <p:cNvSpPr>
            <a:spLocks noGrp="1"/>
          </p:cNvSpPr>
          <p:nvPr>
            <p:ph type="body" sz="quarter" idx="11"/>
          </p:nvPr>
        </p:nvSpPr>
        <p:spPr>
          <a:xfrm>
            <a:off x="560512" y="1438414"/>
            <a:ext cx="8904166" cy="307762"/>
          </a:xfrm>
          <a:solidFill>
            <a:schemeClr val="bg1">
              <a:lumMod val="95000"/>
            </a:schemeClr>
          </a:solidFill>
          <a:effectLst>
            <a:outerShdw blurRad="50800" dist="38100" dir="2700000" algn="tl" rotWithShape="0">
              <a:schemeClr val="accent1">
                <a:lumMod val="50000"/>
                <a:alpha val="40000"/>
              </a:schemeClr>
            </a:outerShdw>
          </a:effectLst>
        </p:spPr>
        <p:txBody>
          <a:bodyPr wrap="square" rtlCol="0">
            <a:spAutoFit/>
          </a:bodyPr>
          <a:lstStyle>
            <a:lvl1pPr algn="l" rtl="0" fontAlgn="base">
              <a:spcBef>
                <a:spcPct val="0"/>
              </a:spcBef>
              <a:spcAft>
                <a:spcPct val="0"/>
              </a:spcAft>
              <a:defRPr lang="it-IT" sz="1400" kern="1200" dirty="0" smtClean="0">
                <a:solidFill>
                  <a:schemeClr val="tx1"/>
                </a:solidFill>
                <a:latin typeface="+mn-lt"/>
                <a:ea typeface="+mn-ea"/>
                <a:cs typeface="+mn-cs"/>
              </a:defRPr>
            </a:lvl1pPr>
          </a:lstStyle>
          <a:p>
            <a:pPr lvl="0"/>
            <a:r>
              <a:rPr lang="it-IT" dirty="0" smtClean="0"/>
              <a:t>Fare clic per modificare stili del testo dello schema</a:t>
            </a:r>
          </a:p>
        </p:txBody>
      </p:sp>
      <p:sp>
        <p:nvSpPr>
          <p:cNvPr id="14" name="Ovale 13"/>
          <p:cNvSpPr/>
          <p:nvPr userDrawn="1"/>
        </p:nvSpPr>
        <p:spPr>
          <a:xfrm>
            <a:off x="416496" y="1530152"/>
            <a:ext cx="144000" cy="143984"/>
          </a:xfrm>
          <a:prstGeom prst="ellipse">
            <a:avLst/>
          </a:prstGeom>
          <a:solidFill>
            <a:srgbClr val="0063BE"/>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6147" name="Segnaposto testo 2"/>
          <p:cNvSpPr>
            <a:spLocks noGrp="1"/>
          </p:cNvSpPr>
          <p:nvPr>
            <p:ph type="body" idx="1"/>
          </p:nvPr>
        </p:nvSpPr>
        <p:spPr bwMode="auto">
          <a:xfrm>
            <a:off x="464678" y="1543838"/>
            <a:ext cx="9000000" cy="4378802"/>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lvl="0"/>
            <a:r>
              <a:rPr lang="it-IT" dirty="0" smtClean="0"/>
              <a:t>Fare clic per modificare stili del testo dello schema</a:t>
            </a:r>
          </a:p>
          <a:p>
            <a:pPr marL="742422" lvl="1" indent="-285037" algn="just" rtl="0" eaLnBrk="1" fontAlgn="base" hangingPunct="1">
              <a:spcBef>
                <a:spcPct val="20000"/>
              </a:spcBef>
              <a:spcAft>
                <a:spcPct val="0"/>
              </a:spcAft>
              <a:buClr>
                <a:srgbClr val="0066CC"/>
              </a:buClr>
              <a:buSzPct val="100000"/>
              <a:buFont typeface="Wingdings 2" pitchFamily="18" charset="2"/>
              <a:buChar char=""/>
            </a:pPr>
            <a:r>
              <a:rPr lang="it-IT" dirty="0" smtClean="0"/>
              <a:t>Secondo livello</a:t>
            </a:r>
          </a:p>
          <a:p>
            <a:pPr marL="1141805" lvl="2" indent="-227036" algn="just" rtl="0" eaLnBrk="1" fontAlgn="base" hangingPunct="1">
              <a:spcBef>
                <a:spcPct val="20000"/>
              </a:spcBef>
              <a:spcAft>
                <a:spcPct val="0"/>
              </a:spcAft>
              <a:buClr>
                <a:srgbClr val="0066CC"/>
              </a:buClr>
              <a:buFont typeface="Calibri" pitchFamily="34" charset="0"/>
              <a:buChar char="•"/>
            </a:pPr>
            <a:r>
              <a:rPr lang="it-IT" dirty="0" smtClean="0"/>
              <a:t>Terzo livello</a:t>
            </a:r>
          </a:p>
        </p:txBody>
      </p:sp>
      <p:sp>
        <p:nvSpPr>
          <p:cNvPr id="6146" name="Segnaposto titolo 1"/>
          <p:cNvSpPr>
            <a:spLocks noGrp="1"/>
          </p:cNvSpPr>
          <p:nvPr>
            <p:ph type="title"/>
          </p:nvPr>
        </p:nvSpPr>
        <p:spPr bwMode="auto">
          <a:xfrm>
            <a:off x="47078" y="0"/>
            <a:ext cx="9417600" cy="1221281"/>
          </a:xfrm>
          <a:prstGeom prst="rect">
            <a:avLst/>
          </a:prstGeom>
          <a:noFill/>
          <a:ln w="9525">
            <a:noFill/>
            <a:miter lim="800000"/>
            <a:headEnd/>
            <a:tailEnd/>
          </a:ln>
        </p:spPr>
        <p:txBody>
          <a:bodyPr vert="horz" wrap="square" lIns="91426" tIns="45713" rIns="91426" bIns="45713" numCol="1" anchor="ctr" anchorCtr="0" compatLnSpc="1">
            <a:prstTxWarp prst="textNoShape">
              <a:avLst/>
            </a:prstTxWarp>
          </a:bodyPr>
          <a:lstStyle/>
          <a:p>
            <a:pPr lvl="0"/>
            <a:r>
              <a:rPr lang="it-IT" dirty="0"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83729" r:id="rId1"/>
    <p:sldLayoutId id="2147483726" r:id="rId2"/>
    <p:sldLayoutId id="2147483725" r:id="rId3"/>
    <p:sldLayoutId id="2147483732" r:id="rId4"/>
    <p:sldLayoutId id="2147483702" r:id="rId5"/>
    <p:sldLayoutId id="2147483708" r:id="rId6"/>
    <p:sldLayoutId id="2147483724" r:id="rId7"/>
    <p:sldLayoutId id="2147483714" r:id="rId8"/>
    <p:sldLayoutId id="2147483723" r:id="rId9"/>
    <p:sldLayoutId id="2147483718" r:id="rId10"/>
    <p:sldLayoutId id="2147483709" r:id="rId11"/>
    <p:sldLayoutId id="2147483712" r:id="rId12"/>
    <p:sldLayoutId id="2147483728" r:id="rId13"/>
    <p:sldLayoutId id="2147483720" r:id="rId14"/>
    <p:sldLayoutId id="2147483719" r:id="rId15"/>
    <p:sldLayoutId id="2147483721" r:id="rId16"/>
    <p:sldLayoutId id="2147483722" r:id="rId17"/>
    <p:sldLayoutId id="2147483710" r:id="rId18"/>
    <p:sldLayoutId id="2147483715" r:id="rId19"/>
    <p:sldLayoutId id="2147483711" r:id="rId20"/>
    <p:sldLayoutId id="2147483717" r:id="rId21"/>
    <p:sldLayoutId id="2147483731" r:id="rId22"/>
    <p:sldLayoutId id="2147483730" r:id="rId23"/>
    <p:sldLayoutId id="2147483733" r:id="rId24"/>
  </p:sldLayoutIdLst>
  <p:hf hdr="0" dt="0"/>
  <p:txStyles>
    <p:titleStyle>
      <a:lvl1pPr algn="r" rtl="0" eaLnBrk="1" fontAlgn="base" hangingPunct="1">
        <a:spcBef>
          <a:spcPct val="0"/>
        </a:spcBef>
        <a:spcAft>
          <a:spcPct val="0"/>
        </a:spcAft>
        <a:defRPr lang="it-IT" sz="2800" kern="1200" dirty="0">
          <a:solidFill>
            <a:schemeClr val="tx1">
              <a:lumMod val="75000"/>
              <a:lumOff val="25000"/>
            </a:schemeClr>
          </a:solidFill>
          <a:latin typeface="+mj-lt"/>
          <a:ea typeface="+mj-ea"/>
          <a:cs typeface="+mj-cs"/>
        </a:defRPr>
      </a:lvl1pPr>
      <a:lvl2pPr algn="ctr" rtl="0" eaLnBrk="1" fontAlgn="base" hangingPunct="1">
        <a:spcBef>
          <a:spcPct val="0"/>
        </a:spcBef>
        <a:spcAft>
          <a:spcPct val="0"/>
        </a:spcAft>
        <a:defRPr sz="2800">
          <a:solidFill>
            <a:srgbClr val="25444F"/>
          </a:solidFill>
          <a:latin typeface="Calibri" pitchFamily="34" charset="0"/>
        </a:defRPr>
      </a:lvl2pPr>
      <a:lvl3pPr algn="ctr" rtl="0" eaLnBrk="1" fontAlgn="base" hangingPunct="1">
        <a:spcBef>
          <a:spcPct val="0"/>
        </a:spcBef>
        <a:spcAft>
          <a:spcPct val="0"/>
        </a:spcAft>
        <a:defRPr sz="2800">
          <a:solidFill>
            <a:srgbClr val="25444F"/>
          </a:solidFill>
          <a:latin typeface="Calibri" pitchFamily="34" charset="0"/>
        </a:defRPr>
      </a:lvl3pPr>
      <a:lvl4pPr algn="ctr" rtl="0" eaLnBrk="1" fontAlgn="base" hangingPunct="1">
        <a:spcBef>
          <a:spcPct val="0"/>
        </a:spcBef>
        <a:spcAft>
          <a:spcPct val="0"/>
        </a:spcAft>
        <a:defRPr sz="2800">
          <a:solidFill>
            <a:srgbClr val="25444F"/>
          </a:solidFill>
          <a:latin typeface="Calibri" pitchFamily="34" charset="0"/>
        </a:defRPr>
      </a:lvl4pPr>
      <a:lvl5pPr algn="ctr" rtl="0" eaLnBrk="1" fontAlgn="base" hangingPunct="1">
        <a:spcBef>
          <a:spcPct val="0"/>
        </a:spcBef>
        <a:spcAft>
          <a:spcPct val="0"/>
        </a:spcAft>
        <a:defRPr sz="2800">
          <a:solidFill>
            <a:srgbClr val="25444F"/>
          </a:solidFill>
          <a:latin typeface="Calibri" pitchFamily="34" charset="0"/>
        </a:defRPr>
      </a:lvl5pPr>
      <a:lvl6pPr marL="457130" algn="ctr" rtl="0" eaLnBrk="1" fontAlgn="base" hangingPunct="1">
        <a:spcBef>
          <a:spcPct val="0"/>
        </a:spcBef>
        <a:spcAft>
          <a:spcPct val="0"/>
        </a:spcAft>
        <a:defRPr sz="2800">
          <a:solidFill>
            <a:schemeClr val="tx1"/>
          </a:solidFill>
          <a:latin typeface="Calibri" pitchFamily="34" charset="0"/>
        </a:defRPr>
      </a:lvl6pPr>
      <a:lvl7pPr marL="914260" algn="ctr" rtl="0" eaLnBrk="1" fontAlgn="base" hangingPunct="1">
        <a:spcBef>
          <a:spcPct val="0"/>
        </a:spcBef>
        <a:spcAft>
          <a:spcPct val="0"/>
        </a:spcAft>
        <a:defRPr sz="2800">
          <a:solidFill>
            <a:schemeClr val="tx1"/>
          </a:solidFill>
          <a:latin typeface="Calibri" pitchFamily="34" charset="0"/>
        </a:defRPr>
      </a:lvl7pPr>
      <a:lvl8pPr marL="1371390" algn="ctr" rtl="0" eaLnBrk="1" fontAlgn="base" hangingPunct="1">
        <a:spcBef>
          <a:spcPct val="0"/>
        </a:spcBef>
        <a:spcAft>
          <a:spcPct val="0"/>
        </a:spcAft>
        <a:defRPr sz="2800">
          <a:solidFill>
            <a:schemeClr val="tx1"/>
          </a:solidFill>
          <a:latin typeface="Calibri" pitchFamily="34" charset="0"/>
        </a:defRPr>
      </a:lvl8pPr>
      <a:lvl9pPr marL="1828521" algn="ctr" rtl="0" eaLnBrk="1" fontAlgn="base" hangingPunct="1">
        <a:spcBef>
          <a:spcPct val="0"/>
        </a:spcBef>
        <a:spcAft>
          <a:spcPct val="0"/>
        </a:spcAft>
        <a:defRPr sz="2800">
          <a:solidFill>
            <a:schemeClr val="tx1"/>
          </a:solidFill>
          <a:latin typeface="Calibri" pitchFamily="34" charset="0"/>
        </a:defRPr>
      </a:lvl9pPr>
    </p:titleStyle>
    <p:bodyStyle>
      <a:lvl1pPr marL="0" indent="0" algn="just" rtl="0" eaLnBrk="1" fontAlgn="base" hangingPunct="1">
        <a:spcBef>
          <a:spcPct val="20000"/>
        </a:spcBef>
        <a:spcAft>
          <a:spcPct val="0"/>
        </a:spcAft>
        <a:buNone/>
        <a:defRPr lang="it-IT" sz="1600" kern="1200" dirty="0" smtClean="0">
          <a:solidFill>
            <a:schemeClr val="tx1"/>
          </a:solidFill>
          <a:latin typeface="+mn-lt"/>
          <a:ea typeface="+mn-ea"/>
          <a:cs typeface="+mn-cs"/>
        </a:defRPr>
      </a:lvl1pPr>
      <a:lvl2pPr marL="742422" indent="-285037" algn="just" rtl="0" eaLnBrk="1" fontAlgn="base" hangingPunct="1">
        <a:spcBef>
          <a:spcPct val="20000"/>
        </a:spcBef>
        <a:spcAft>
          <a:spcPct val="0"/>
        </a:spcAft>
        <a:buClr>
          <a:srgbClr val="0063BE"/>
        </a:buClr>
        <a:buSzPct val="70000"/>
        <a:buBlip>
          <a:blip r:embed="rId26"/>
        </a:buBlip>
        <a:defRPr lang="it-IT" sz="1300" i="0" kern="1200" dirty="0" smtClean="0">
          <a:solidFill>
            <a:srgbClr val="0063BE"/>
          </a:solidFill>
          <a:latin typeface="+mn-lt"/>
          <a:ea typeface="+mn-ea"/>
          <a:cs typeface="+mn-cs"/>
        </a:defRPr>
      </a:lvl2pPr>
      <a:lvl3pPr marL="1081088" indent="-166688" algn="just" rtl="0" eaLnBrk="1" fontAlgn="base" hangingPunct="1">
        <a:spcBef>
          <a:spcPct val="20000"/>
        </a:spcBef>
        <a:spcAft>
          <a:spcPct val="0"/>
        </a:spcAft>
        <a:buClr>
          <a:srgbClr val="0063BE"/>
        </a:buClr>
        <a:buFont typeface="Calibri" pitchFamily="34" charset="0"/>
        <a:buChar char="–"/>
        <a:defRPr lang="it-IT" sz="1300" i="1" kern="1200" dirty="0" smtClean="0">
          <a:solidFill>
            <a:schemeClr val="tx1"/>
          </a:solidFill>
          <a:latin typeface="+mn-lt"/>
          <a:ea typeface="+mn-ea"/>
          <a:cs typeface="+mn-cs"/>
        </a:defRPr>
      </a:lvl3pPr>
      <a:lvl4pPr marL="1599190" indent="-227036" algn="l" rtl="0" eaLnBrk="1" fontAlgn="base" hangingPunct="1">
        <a:spcBef>
          <a:spcPct val="20000"/>
        </a:spcBef>
        <a:spcAft>
          <a:spcPct val="0"/>
        </a:spcAft>
        <a:buFont typeface="Arial" charset="0"/>
        <a:buChar char="–"/>
        <a:defRPr lang="it-IT" sz="1600" kern="1200">
          <a:solidFill>
            <a:schemeClr val="tx1"/>
          </a:solidFill>
          <a:latin typeface="+mn-lt"/>
          <a:ea typeface="+mn-ea"/>
          <a:cs typeface="+mn-cs"/>
        </a:defRPr>
      </a:lvl4pPr>
      <a:lvl5pPr marL="2056575" indent="-227036" algn="l" rtl="0" eaLnBrk="1" fontAlgn="base" hangingPunct="1">
        <a:spcBef>
          <a:spcPct val="20000"/>
        </a:spcBef>
        <a:spcAft>
          <a:spcPct val="0"/>
        </a:spcAft>
        <a:buFont typeface="Arial" charset="0"/>
        <a:buChar char="»"/>
        <a:defRPr lang="it-IT" sz="1600" kern="1200" dirty="0">
          <a:solidFill>
            <a:schemeClr val="tx1"/>
          </a:solidFill>
          <a:latin typeface="+mn-lt"/>
          <a:ea typeface="+mn-ea"/>
          <a:cs typeface="+mn-cs"/>
        </a:defRPr>
      </a:lvl5pPr>
      <a:lvl6pPr marL="2514216"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7"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7"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7" indent="-228565" algn="l" defTabSz="9142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260" rtl="0" eaLnBrk="1" latinLnBrk="0" hangingPunct="1">
        <a:defRPr sz="1800" kern="1200">
          <a:solidFill>
            <a:schemeClr val="tx1"/>
          </a:solidFill>
          <a:latin typeface="+mn-lt"/>
          <a:ea typeface="+mn-ea"/>
          <a:cs typeface="+mn-cs"/>
        </a:defRPr>
      </a:lvl1pPr>
      <a:lvl2pPr marL="457130" algn="l" defTabSz="914260" rtl="0" eaLnBrk="1" latinLnBrk="0" hangingPunct="1">
        <a:defRPr sz="1800" kern="1200">
          <a:solidFill>
            <a:schemeClr val="tx1"/>
          </a:solidFill>
          <a:latin typeface="+mn-lt"/>
          <a:ea typeface="+mn-ea"/>
          <a:cs typeface="+mn-cs"/>
        </a:defRPr>
      </a:lvl2pPr>
      <a:lvl3pPr marL="914260" algn="l" defTabSz="914260" rtl="0" eaLnBrk="1" latinLnBrk="0" hangingPunct="1">
        <a:defRPr sz="1800" kern="1200">
          <a:solidFill>
            <a:schemeClr val="tx1"/>
          </a:solidFill>
          <a:latin typeface="+mn-lt"/>
          <a:ea typeface="+mn-ea"/>
          <a:cs typeface="+mn-cs"/>
        </a:defRPr>
      </a:lvl3pPr>
      <a:lvl4pPr marL="1371390" algn="l" defTabSz="914260" rtl="0" eaLnBrk="1" latinLnBrk="0" hangingPunct="1">
        <a:defRPr sz="1800" kern="1200">
          <a:solidFill>
            <a:schemeClr val="tx1"/>
          </a:solidFill>
          <a:latin typeface="+mn-lt"/>
          <a:ea typeface="+mn-ea"/>
          <a:cs typeface="+mn-cs"/>
        </a:defRPr>
      </a:lvl4pPr>
      <a:lvl5pPr marL="1828521" algn="l" defTabSz="914260" rtl="0" eaLnBrk="1" latinLnBrk="0" hangingPunct="1">
        <a:defRPr sz="1800" kern="1200">
          <a:solidFill>
            <a:schemeClr val="tx1"/>
          </a:solidFill>
          <a:latin typeface="+mn-lt"/>
          <a:ea typeface="+mn-ea"/>
          <a:cs typeface="+mn-cs"/>
        </a:defRPr>
      </a:lvl5pPr>
      <a:lvl6pPr marL="2285651" algn="l" defTabSz="914260" rtl="0" eaLnBrk="1" latinLnBrk="0" hangingPunct="1">
        <a:defRPr sz="1800" kern="1200">
          <a:solidFill>
            <a:schemeClr val="tx1"/>
          </a:solidFill>
          <a:latin typeface="+mn-lt"/>
          <a:ea typeface="+mn-ea"/>
          <a:cs typeface="+mn-cs"/>
        </a:defRPr>
      </a:lvl6pPr>
      <a:lvl7pPr marL="2742781" algn="l" defTabSz="914260" rtl="0" eaLnBrk="1" latinLnBrk="0" hangingPunct="1">
        <a:defRPr sz="1800" kern="1200">
          <a:solidFill>
            <a:schemeClr val="tx1"/>
          </a:solidFill>
          <a:latin typeface="+mn-lt"/>
          <a:ea typeface="+mn-ea"/>
          <a:cs typeface="+mn-cs"/>
        </a:defRPr>
      </a:lvl7pPr>
      <a:lvl8pPr marL="3199912" algn="l" defTabSz="914260" rtl="0" eaLnBrk="1" latinLnBrk="0" hangingPunct="1">
        <a:defRPr sz="1800" kern="1200">
          <a:solidFill>
            <a:schemeClr val="tx1"/>
          </a:solidFill>
          <a:latin typeface="+mn-lt"/>
          <a:ea typeface="+mn-ea"/>
          <a:cs typeface="+mn-cs"/>
        </a:defRPr>
      </a:lvl8pPr>
      <a:lvl9pPr marL="3657042" algn="l" defTabSz="9142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86274" y="1890192"/>
            <a:ext cx="9501254" cy="1172720"/>
          </a:xfrm>
        </p:spPr>
        <p:txBody>
          <a:bodyPr/>
          <a:lstStyle/>
          <a:p>
            <a:r>
              <a:rPr lang="it-IT" sz="2400" b="1" dirty="0" smtClean="0"/>
              <a:t>PRESENTANO IL PROGETTO</a:t>
            </a:r>
            <a:br>
              <a:rPr lang="it-IT" sz="2400" b="1" dirty="0" smtClean="0"/>
            </a:br>
            <a:r>
              <a:rPr lang="it-IT" sz="2400" b="1" dirty="0" smtClean="0"/>
              <a:t/>
            </a:r>
            <a:br>
              <a:rPr lang="it-IT" sz="2400" b="1" dirty="0" smtClean="0"/>
            </a:br>
            <a:r>
              <a:rPr lang="it-IT" sz="3200" b="1" dirty="0" smtClean="0"/>
              <a:t>RESA CERTIFICATA E STANDARDIZZATA</a:t>
            </a:r>
            <a:endParaRPr lang="it-IT" sz="2400" b="1" dirty="0"/>
          </a:p>
        </p:txBody>
      </p:sp>
      <p:sp>
        <p:nvSpPr>
          <p:cNvPr id="43" name="Segnaposto testo 9"/>
          <p:cNvSpPr>
            <a:spLocks noGrp="1"/>
          </p:cNvSpPr>
          <p:nvPr>
            <p:ph type="body" sz="quarter" idx="14"/>
          </p:nvPr>
        </p:nvSpPr>
        <p:spPr>
          <a:xfrm>
            <a:off x="2361312" y="5854625"/>
            <a:ext cx="5400000" cy="428055"/>
          </a:xfrm>
        </p:spPr>
        <p:txBody>
          <a:bodyPr/>
          <a:lstStyle>
            <a:lvl1pPr algn="ctr">
              <a:defRPr/>
            </a:lvl1pPr>
          </a:lstStyle>
          <a:p>
            <a:r>
              <a:rPr lang="it-IT" sz="1600" i="1" dirty="0" smtClean="0">
                <a:solidFill>
                  <a:srgbClr val="0066CC"/>
                </a:solidFill>
                <a:latin typeface="+mj-lt"/>
                <a:ea typeface="+mj-ea"/>
                <a:cs typeface="+mj-cs"/>
              </a:rPr>
              <a:t>24 gennaio 2013</a:t>
            </a:r>
            <a:endParaRPr lang="it-IT" sz="1600" i="1" dirty="0">
              <a:solidFill>
                <a:srgbClr val="0066CC"/>
              </a:solidFill>
              <a:latin typeface="+mj-lt"/>
              <a:ea typeface="+mj-ea"/>
              <a:cs typeface="+mj-cs"/>
            </a:endParaRPr>
          </a:p>
        </p:txBody>
      </p:sp>
      <p:pic>
        <p:nvPicPr>
          <p:cNvPr id="38" name="Segnaposto immagine 37" descr="Editoria 6.jpg"/>
          <p:cNvPicPr>
            <a:picLocks noGrp="1" noChangeAspect="1"/>
          </p:cNvPicPr>
          <p:nvPr>
            <p:ph type="pic" sz="quarter" idx="11"/>
          </p:nvPr>
        </p:nvPicPr>
        <p:blipFill>
          <a:blip r:embed="rId3" cstate="print">
            <a:duotone>
              <a:schemeClr val="accent1">
                <a:shade val="45000"/>
                <a:satMod val="135000"/>
              </a:schemeClr>
              <a:prstClr val="white"/>
            </a:duotone>
          </a:blip>
          <a:srcRect t="6230" b="6230"/>
          <a:stretch>
            <a:fillRect/>
          </a:stretch>
        </p:blipFill>
        <p:spPr>
          <a:xfrm>
            <a:off x="2704285" y="3348180"/>
            <a:ext cx="2160588" cy="1368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Segnaposto immagine 39" descr="Editoria 7.jpg"/>
          <p:cNvPicPr>
            <a:picLocks noGrp="1" noChangeAspect="1"/>
          </p:cNvPicPr>
          <p:nvPr>
            <p:ph type="pic" sz="quarter" idx="12"/>
          </p:nvPr>
        </p:nvPicPr>
        <p:blipFill>
          <a:blip r:embed="rId4" cstate="print">
            <a:duotone>
              <a:schemeClr val="accent1">
                <a:shade val="45000"/>
                <a:satMod val="135000"/>
              </a:schemeClr>
              <a:prstClr val="white"/>
            </a:duotone>
          </a:blip>
          <a:srcRect t="7776" b="7776"/>
          <a:stretch>
            <a:fillRect/>
          </a:stretch>
        </p:blipFill>
        <p:spPr>
          <a:xfrm>
            <a:off x="4992645" y="3348180"/>
            <a:ext cx="2160588" cy="1368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Segnaposto immagine 41" descr="Editoria 5.jpg"/>
          <p:cNvPicPr>
            <a:picLocks noGrp="1" noChangeAspect="1"/>
          </p:cNvPicPr>
          <p:nvPr>
            <p:ph type="pic" sz="quarter" idx="13"/>
          </p:nvPr>
        </p:nvPicPr>
        <p:blipFill>
          <a:blip r:embed="rId5" cstate="print">
            <a:duotone>
              <a:schemeClr val="accent1">
                <a:shade val="45000"/>
                <a:satMod val="135000"/>
              </a:schemeClr>
              <a:prstClr val="white"/>
            </a:duotone>
          </a:blip>
          <a:srcRect t="3702" b="3702"/>
          <a:stretch>
            <a:fillRect/>
          </a:stretch>
        </p:blipFill>
        <p:spPr>
          <a:xfrm>
            <a:off x="7281006" y="3348180"/>
            <a:ext cx="2160588" cy="1368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Segnaposto immagine 9" descr="Editoria 8.jpg"/>
          <p:cNvPicPr>
            <a:picLocks noGrp="1" noChangeAspect="1"/>
          </p:cNvPicPr>
          <p:nvPr>
            <p:ph type="pic" sz="quarter" idx="11"/>
          </p:nvPr>
        </p:nvPicPr>
        <p:blipFill>
          <a:blip r:embed="rId6" cstate="print">
            <a:duotone>
              <a:schemeClr val="accent1">
                <a:shade val="45000"/>
                <a:satMod val="135000"/>
              </a:schemeClr>
              <a:prstClr val="white"/>
            </a:duotone>
          </a:blip>
          <a:srcRect t="8604" b="8604"/>
          <a:stretch>
            <a:fillRect/>
          </a:stretch>
        </p:blipFill>
        <p:spPr>
          <a:xfrm>
            <a:off x="415925" y="3348180"/>
            <a:ext cx="2160588" cy="1368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2" name="AutoShape 2" descr="data:image/jpeg;base64,/9j/4AAQSkZJRgABAQAAAQABAAD/2wCEAAkGBhASEREUERAVFRUWGBYYFRURGBEUFRQXFxgVGRsaGBkeHSgeGBwjGhgaHzAsIyc1OC4sFSAxQTAsNSYrLCkBCQoKBgUNGQ4FDSkYEhgpKSkpKSkpKSkpKSkpKSkpKSkpKSkpKSkpKSkpKSkpKSkpKSkpKSkpKSkpKSkpKSkpKf/AABEIAIgAvQMBIgACEQEDEQH/xAAcAAEAAgMBAQEAAAAAAAAAAAAABggEBQcDAgH/xABIEAACAQMABgQMAwYEAwkAAAABAgMABBEFBhITITEHIkFRCBQjMjQ1YXFzdLKzQnKBJDNDkbHhFlKCoVOSwRUlJkRiY3WitP/EABQBAQAAAAAAAAAAAAAAAAAAAAD/xAAUEQEAAAAAAAAAAAAAAAAAAAAA/9oADAMBAAIRAxEAPwDuNKUoFec86orO7BVUEszEKqgcSSTwAAr0qO9IfqrSPy030GgkKsCAQcg8iO2v2ubaB6PpI7S2l0bfzWrvDE7Rt5e2dmQMxMTeaSx5qf0NZ6a36TtOGktHGRBzudHZlTHe8J66jAyTx9woJ1StNq9rhY3y5tblJCOJUHEi/mQ4YfyxW5zQKUpQKUpQKUpQKUpQKV+ZqK6zdJ+jLEss1yrSDnFD5SQHuIHBT+YigldeVxdRxgGR1QEhQXIUFmOAMntJ4AVwLWfwhrqTK2MKwL/xJcSSn3DzF/8At76gejtO3N1pCze5neVt/FgyMWxmRfNHJR7qC31KUoFKUoFKUoFR3pE9VaR+Wm+hqkVR3pE9VaR+Wm+hqDM1T9Bs/l4PtpWcb+LebreJvNnb3e0u3sZI2tnOdnIIz3isHVP0Gz+Xg+2lcO8IeVl0nbMpKsLZCCpIIImn4g8waDsunNQdH3bbcsAWXmJoSYpge/bXBJ99aYaE01ZH9lvEvoRjyN91JgOHBZ14E47WGPYa4xq1016VtNlXlFzGOGxcZLAcOUg6wOB25HHka6vq309aNuNlbjatXOP3nWizw5SAcB+YDlQba26UbdGWPSEEthKeA8ZXMLHq52Jl6jDJ58OXHFTC3uUkVXjdXVhlWQhlYHtBHAivHEFzEP3c0TgEeZLG47D2qwqK3HRhDGxk0dcTWEhOSLc7UDHq+fA3VPAdhFBNaVBo9O6as+F5ZLeRj+Po/Ilxw4tbtxY8/M7uVbjV/X3R96dmC4XeDnDJ5OYY59RsE47cZFBIaVCNZemLRVnlTPv5B/DtsSYPHgXzsD+eR3VynWfp/v58raItsn+YeUmI4jziNlf0XI76Dv8ApfTltapvLmeOJO+RlXJwTgZ4seHIca5jrL4Q9pHtLZQtO3EB5MxRZ48cee3Z2DOeYrgukNJzTuZJ5Xkc82kZmPMnmeQya8WhYAMVIDZ2SQQDjng9vMcu+glOsnSlpS92hLclIznyUGY0wc8Dg7TDj+ImtNofVi9us+LWssoHMxozKD3FvNB/Wp50O9F637G5u1PiyHCpnG+ccwe3YXt7ycdhqxVrapGipGioijCqgCqo7gBwFBTDSWip7dzHcQvE447MqsjY78EcR7aydV/TbP48P1rVnek/UuPSFlIuyN9GrPA/aGAyV/KwGCPceYFVi1YH7dafHh+4tBcylKUClKUClKUCo70ieqtI/LTfQ1SKo70ieqtI/LTfQ1Bmap+g2fy8H20rhfhF+sbf5ZfvT13TVP0Gz+Xg+2lcL8Iv1jb/ACy/enoOXW1q8jBI0Z2PJUBZjwzwA4ngK+CpBwQQRzB4EVKei31vYfFH0tVltYNRtH3o/abVHb/OAUk7PxrhuwdtBouiJyNBWxHAhJiPfvJK5/qz4RM6BVv7dZRwzLBhH5cyh6rH3bPursOhtXYrGx8WhZ2SNZNkyFS2GLNgkAA4zjlVO/7UFytWdZbe/t1uLckxsSOspVgVOCCK594Qmjof+z1l3Sb0TRrvNldvZKyZG1zxwH8q2PQL6oj+LN9VY3hCeql+Yi+mWgrdXTtVegW+ukSWeRLeNwGHKWQqRkEKDsjIxzbtrmNXM1Y9CtPgQ/bWgjOrnQ1oq0wdzv5B+O5w/H2JgIP5Z9pqBeEHYl7rRkUS8WR0RQOGS8agADs91T7XLpe0fo+R4X3ks64zFEp6u0qsNp2woyrA8M1zXQ+uT6b09o0yQLEkBdlVSzN1FaQFm4Dz0XkO3toO46v6GjtLWC3jGFiRV4dpHnN7y2Sfaa5zddP1sukBbrDm3D7t7gvjBzslwuMbAPaTyyfZXQ9Z77c2V3L/AMOGVv8AlRjVOrW0klcJHG8jnkqKzsSe4DieNB1jpW6ZDcbdpYPiHissy85u9UPYnt/F7ufNNV/TbP48P1rUy1f6C9KXADSqtsh45nOXx8Nckf6se6o9DooWumEtw+2IbxI9ojZLbEoXOMnGcUFu6UpQKUpQKUpQKjvSJ6q0j8tN9DVIqjvSJ6q0j8tN9DUGZqn6DZ/LwfbSuF+EX6xt/ll+9PXdNU/QbP5eD7aVwvwi/WNv8sv3p6DmFneSROskTsjocq6EhlPeD2V0vVrwgNIQYW6RLlB+I+Tlxw/Eo2W4Z5rk551AdWtBm8uoLZXCGVtkMwJAOCeIHure6y9E2lbIFntjJGP4lv5VQMZyQOso94x7aC0CXgltRIBgSRbYB5jaTawf51S/+1XH0SMaPh+WT7QqnH9qCzXQL6oj+LN9VY3hCeql+Yi+mWsnoF9UR/Fm+qsbwhPVS/MRfTLQVuq5mrPoVp8CH7a1TOrmasehWnwIftrQV46U9BXN1p28S2gklbyHCNWbH7PBzPJRx5mtx0O6szWmnGhuVCypbO5UMrbO3usAkcM4bsNWACAZwBx4n2nAGT38AB+lct0bIBrddD/NaAD/AJbc/wDQ0Ez6Q/VWkflpvoauUeDcPL3/AMOL6pK69rraNLo6+jXm1vMB7yjVVbVjWi9tTIllLu2uNhGKhS3MgBSQdni3MceXEUFwiOFVU0wf/EMv/wAgf/0VaeBSEUMckKAx7zgZNVLF8J9NCUcpL7bH+qfP/WgtzSlKBSlKBSlKBUd6RPVWkflpvoapFUd6RPVWkflpvoagzNU/QbP5eD7aVwvwi/WNv8sv3p67pqp6DZ/LwfbSuQ9Puql7PdQ3ENtJJEsARmjG3ssJJWOVHWAwwOcY40HPui31vYfGH9Gq2lVM6L0I0xYAggiYAg8CDhuBHZVtBQeF9+6k/K39DVJ/7Vdi+/dSflb+hqk/9qCzXQL6oj+LN9VY3hCeql+Yi+mWsnoF9UR/Fm+qsbwhPVS/MRfTLQVuq5mrPoVp8CH7a1TOrmas+hWnwIftrQci6Vul6/tbyeztdiIR7vyuyHkO3GknDayq+djkeXMVCujHWOU6ctJriZ5GkYxs8hLM28jaNASewMV/lXRNbehe40jpS5uHnSGBzFskZeRtiGJDheAUZVhxPZyqC9KepMGiJLEWryFyrO0khBJdGTBAAAAB/rzoLMsoIIIyDzB7RUA0B0K6Ptbw3QLuQ23DG+zsRHnnlliDyzy9pwRudQderfSVskiOBKABNF+JH7eHapPEEdh7CCBs9P60WllGZLqdIx2Bj1m58FXzmPDsFBqukvWdbHR1xIWAdlMcQ7TI4IGO/Ayx9imqu6r+m2fx4frWt90l9IcmlLgMAUgjyIYyRnjzdscNo/7AAd5Oh1X9Ns/jw/WtBcylKUClKUClKUCsDT2ihdW09uzFRNG8ZYcSu2pGR7s1n0oOfwPpzR0aRm3h0hBGoVTbncXAVFwMo2VfkB1ck45Vs9FdJuj5m3cjtazZwYb1TA+c44E9Vv0apbWFpTQtvcoUuII5V7pVVx+mRwPuoPGfQFnNJFO0ETSoQ8coUbY7iHHEjj34NbOoMOjM252tF389n/7THxi2PL+HITjlzznj2V8trRpiz9N0cLmMc59GttHHWPGB8NyxyOPaaCaX37qT8rf0NUnq32hNfdH3Z2Yrld5yMUuYpQeAwUfB5nsrH1i6NNF3uTNaoHP8WLyUmeHElfO5fiBoNH0C+qI/izfVWN4QnqpfmIvplqZanaqR6OtvF4nZ0DuymTG0Ns5wcc8VDfCE9VL8xF9MtBW6rmas+hWnwIftrVM661d+EBOkEUNnbqm7jRN7MdtiVUAkIMAcu0mgsDNOqAs7BVHNmIAHvJ4Cq7dPWstpd3FqLadJd0kgcx5KgsykDa5HgDyNQLTutV7ettXVzJL3Bj1By81BhV5DkKw7DRk07hIInkc8ljVnPdyHKg8YpmU5Vip71JB/mKSTMxyzFj3sST/vXStXOgPSVxhrgpap3P5SXlnzF4D/AFMD7K6fq70HaKtsNJG1y47bg5Tt/hjCkfmzyoK66G1avLttm1t5JTyJRSVHLm3mrzHM11TUvoDu1lgnvJki2HR91H5RyVOcM3mLxA5Fq7pb2yIoVEVVHAKgCqAO4DgK9aBSlKBSlKBSlKBSlKBSlKBSlKDTae1Qsb0YurWOQjkxGJF456sgw68e41H11Hv7Qf8Aduk32Ryt9IZuIuWAFf8AeRj3Z91TmlBBV19vLY40noyWNR/5iz/aYMZPWYDroMDtBPsFRfpo1os7zRCta3Mco38WQjDaHVk85fOHPtFdhxUZ1i6NdF3pLT2ibZ5yReSkPLmy42uWOtmgqVDCzsFRSzHgFUEkn2AcTU51c6FtLXWC0It4z+O5OyccOSAFzwPaAPaKsZoLVKxslxa20cXeVXrt+Zzlm/U1t6Dler/g+aPhw11I9y3aOMUfb+FTtHs/F2V0jRuiLe3QJbwxxIPwxKqD/YcTWZSgUpSgUpSgUpSgUpSgwNNaWS2j3kjxouQC0zmJRngOtstxzWpXXWEtGgntC0uyY1FwcvtnC7I3XHJ5V7a46ME8USGYQgTwuXL7psI20QjdjY5VHf8AsjY0h4xHdQvFs2qde9ljkxDvAxkVUKzkh8jaYcQe/gG8i10hZJJFnsykeN4wuchATgFvJcAScV8trzbhY3NxZhZCwRjckKxQhWwd1jgSAffUOttU5fFUie6sVaG3SCMxTuDJi5hnZnk2Q0WBEAuyrYLsc9lZmk9WjPEqm+ijZYLqPHjck4czPCyrK7qrPEQjKwxwBGPYE2bTDhzGfF9sJvCu/ba3ecbeN15ueGaw7DXCKcgQy2shJCgJcFiSVZgP3XMqjH3Ke6oyNByLc+OR3lmJlIVIS43KwCExrHvNneYD9fAABPceNYx1YeaJEuLq0Vy87zzxzmWSVp7WeBnwY0C7JkTZXOAq4zw4hL7XW+KRWaOa0ZVdY2ZbkkB3OFUndfiPLvpfa4RQ430trHkuo27hly0ZCuBmLmpIB99RG81W8ZA8ZnsQAlpAUglOy8ME4lkYkqCrFQQqjguT1uOa+Rq1Ku4Pj0ErJ43tsLyS1eTfzRujFo0OTsp1hjGTnJoJvpHWHcDM7W8YxtZknZerlVzxi5ZZR/qFfNnrKJd1untn3pcR7NwTvDH54XyXW2e3FYOmIo5pt4Lm3H7LcwYMq+fMYSp/KNg57eXCtDc6vO0lvKL+1V7SO1S3UOhUmPBn22K7cYkGY+pzVRnuoJiunGKK48XKM+7DCdsFy+72Qd1z2+rjvr4k1h2RKWa2AiYJKTcHEbNs4VvJdUnaXn31FrHRkiwLbtPZbEd2twki3DF2AvDcFWTdgKdk44MeIrWf4KO7lV7+1k8aWM3as6qrSpdJOdkquXBVpky/HG7HIcAn0unioYsbZQjiNi07ALI2zhCd1wbrLw/9VfGldZBahTctbQhiQplnZQSBk4zF2CoN/gkyRvBNpKAwmeeUOGjeUgwRW8G0GXZ2lQOSwOQwQjjxG309YyXEdgTd25lhVxMUu5bbbZ41UlJEVmxkE4IoN9FrUjS7lZbUy7Ibdi4O2VKh8hd1kjYIb3HNeUeusLSLGJ7Qu+zsoLk7Tbah1wN12qQfcRWgn0O0k5LXNmsRuLe62hOXlDw20UW7AKgYLoctnJUnhk8P2y1bjEdvHJe24CaOksnaKRdoO+6G2mcZACHng8uFBv4tdIWjklWe0McZCyOLklULEAZO64ZJ4d9ZNlrDvtjctbSbas6bFwzbSqQrEYi4gMQD3E1EpNBPMAZrqziZUtIl8VmYZS3uEmZ9oqCrYUhFwdnJ63GsjVjQa2tykj3dsyol2pYSgyzGeeGVZJMgDb2UIbB5gY58A3/+LY9uWPe2m3CrNKvjB2o1Xziw3XDHb3V9/wCJ13wg3lrviNoReMHbxja83dZ83j7uPKoVcarSmNoFvrTcql8sbPIrSSeNrLs7wFPJlXlJZkc7QQdXiaz4tCFZNgXVmYTdx3ZdpMzq6KmY1XGzgsgAba4ISNk0EhttcoZFdo5rRghUOVuSdkuwVc+S4ZY4HtrKfTxAJJtwBIIiTOwAlOMJ+687iOHtqApqMm5WGS7tplaGzjk305JTcTxySxxcOETqpwOBBVew9UdSWkjMM2lINgSXMqyBonkaR0jihdgy7KusYdiynIdsjvoOgNplwJidxiH975ZvJ9UP1/JdXqkH3GtrExKgnHEA8DkfocDI/SueCxuCukUeewIvYxtuLhwUk8USE4Td8V3i5ztZ2TyzwroFrjYTBBGyuCvEHgOIPaKD0xTFKUDFMUpQMUxSlAxTFKUDFMUpQMUxSlAxTFKUDFMUpQMUxSlAxTFKUDFMUpQMV+0pQf/Z"/>
          <p:cNvSpPr>
            <a:spLocks noChangeAspect="1" noChangeArrowheads="1"/>
          </p:cNvSpPr>
          <p:nvPr/>
        </p:nvSpPr>
        <p:spPr bwMode="auto">
          <a:xfrm>
            <a:off x="0" y="-625475"/>
            <a:ext cx="1800225" cy="12954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 name="Immagine 10" descr="fieg_logo.jpg"/>
          <p:cNvPicPr>
            <a:picLocks noChangeAspect="1"/>
          </p:cNvPicPr>
          <p:nvPr/>
        </p:nvPicPr>
        <p:blipFill>
          <a:blip r:embed="rId7" cstate="print"/>
          <a:stretch>
            <a:fillRect/>
          </a:stretch>
        </p:blipFill>
        <p:spPr>
          <a:xfrm>
            <a:off x="416496" y="378024"/>
            <a:ext cx="1393002" cy="1005078"/>
          </a:xfrm>
          <a:prstGeom prst="rect">
            <a:avLst/>
          </a:prstGeom>
        </p:spPr>
      </p:pic>
      <p:pic>
        <p:nvPicPr>
          <p:cNvPr id="12" name="Immagine 11" descr="RestylingLogo-01-K.jpg"/>
          <p:cNvPicPr>
            <a:picLocks noChangeAspect="1"/>
          </p:cNvPicPr>
          <p:nvPr/>
        </p:nvPicPr>
        <p:blipFill>
          <a:blip r:embed="rId8" cstate="print"/>
          <a:stretch>
            <a:fillRect/>
          </a:stretch>
        </p:blipFill>
        <p:spPr>
          <a:xfrm>
            <a:off x="7473280" y="378024"/>
            <a:ext cx="1991997" cy="864096"/>
          </a:xfrm>
          <a:prstGeom prst="rect">
            <a:avLst/>
          </a:prstGeom>
        </p:spPr>
      </p:pic>
      <p:pic>
        <p:nvPicPr>
          <p:cNvPr id="13" name="Immagine 12" descr="NDM.jpg"/>
          <p:cNvPicPr>
            <a:picLocks noChangeAspect="1"/>
          </p:cNvPicPr>
          <p:nvPr/>
        </p:nvPicPr>
        <p:blipFill>
          <a:blip r:embed="rId9" cstate="print"/>
          <a:stretch>
            <a:fillRect/>
          </a:stretch>
        </p:blipFill>
        <p:spPr>
          <a:xfrm>
            <a:off x="2792761" y="234008"/>
            <a:ext cx="1438030" cy="1224136"/>
          </a:xfrm>
          <a:prstGeom prst="rect">
            <a:avLst/>
          </a:prstGeom>
        </p:spPr>
      </p:pic>
      <p:sp>
        <p:nvSpPr>
          <p:cNvPr id="14" name="CasellaDiTesto 13"/>
          <p:cNvSpPr txBox="1"/>
          <p:nvPr/>
        </p:nvSpPr>
        <p:spPr>
          <a:xfrm>
            <a:off x="5097016" y="410428"/>
            <a:ext cx="1673793" cy="8309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it-IT" sz="2400" dirty="0" smtClean="0"/>
              <a:t>Distributori </a:t>
            </a:r>
          </a:p>
          <a:p>
            <a:pPr algn="ctr"/>
            <a:r>
              <a:rPr lang="it-IT" sz="2400" dirty="0" smtClean="0"/>
              <a:t>Nazionali</a:t>
            </a:r>
            <a:endParaRPr lang="it-I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INDICE</a:t>
            </a:r>
            <a:endParaRPr lang="it-IT" dirty="0">
              <a:solidFill>
                <a:schemeClr val="tx1"/>
              </a:solidFill>
            </a:endParaRPr>
          </a:p>
        </p:txBody>
      </p:sp>
      <p:sp>
        <p:nvSpPr>
          <p:cNvPr id="5" name="Segnaposto numero diapositiva 4"/>
          <p:cNvSpPr>
            <a:spLocks noGrp="1"/>
          </p:cNvSpPr>
          <p:nvPr>
            <p:ph type="sldNum" sz="quarter" idx="4"/>
          </p:nvPr>
        </p:nvSpPr>
        <p:spPr/>
        <p:txBody>
          <a:bodyPr/>
          <a:lstStyle/>
          <a:p>
            <a:pPr>
              <a:defRPr/>
            </a:pPr>
            <a:fld id="{6DCBECC3-F95F-44DF-A76F-61C71CDB54AC}" type="slidenum">
              <a:rPr lang="it-IT" smtClean="0"/>
              <a:pPr>
                <a:defRPr/>
              </a:pPr>
              <a:t>2</a:t>
            </a:fld>
            <a:endParaRPr lang="it-IT" dirty="0"/>
          </a:p>
        </p:txBody>
      </p:sp>
      <p:sp>
        <p:nvSpPr>
          <p:cNvPr id="8" name="Segnaposto contenuto 2"/>
          <p:cNvSpPr txBox="1">
            <a:spLocks/>
          </p:cNvSpPr>
          <p:nvPr/>
        </p:nvSpPr>
        <p:spPr bwMode="auto">
          <a:xfrm>
            <a:off x="415925" y="1602160"/>
            <a:ext cx="9072579" cy="4032448"/>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marL="352425" lvl="0" indent="-352425" algn="just">
              <a:spcBef>
                <a:spcPct val="20000"/>
              </a:spcBef>
              <a:buClr>
                <a:srgbClr val="828282"/>
              </a:buClr>
              <a:buBlip>
                <a:blip r:embed="rId2"/>
              </a:buBlip>
              <a:defRPr/>
            </a:pPr>
            <a:r>
              <a:rPr lang="it-IT" sz="2000" dirty="0" smtClean="0">
                <a:latin typeface="+mn-lt"/>
              </a:rPr>
              <a:t>I BENEFICI DELLA RESA CERTIFICATA E STANDARDIZZATA</a:t>
            </a:r>
          </a:p>
          <a:p>
            <a:pPr marL="352425" lvl="0" indent="-352425" algn="just">
              <a:spcBef>
                <a:spcPct val="20000"/>
              </a:spcBef>
              <a:buClr>
                <a:srgbClr val="828282"/>
              </a:buClr>
              <a:buBlip>
                <a:blip r:embed="rId2"/>
              </a:buBlip>
              <a:defRPr/>
            </a:pPr>
            <a:endParaRPr lang="it-IT" sz="2000" dirty="0" smtClean="0">
              <a:latin typeface="+mn-lt"/>
            </a:endParaRPr>
          </a:p>
          <a:p>
            <a:pPr marL="352425" lvl="0" indent="-352425" algn="just">
              <a:spcBef>
                <a:spcPct val="20000"/>
              </a:spcBef>
              <a:buClr>
                <a:srgbClr val="828282"/>
              </a:buClr>
              <a:buBlip>
                <a:blip r:embed="rId2"/>
              </a:buBlip>
              <a:defRPr/>
            </a:pPr>
            <a:r>
              <a:rPr lang="it-IT" sz="2000" dirty="0" smtClean="0">
                <a:latin typeface="+mn-lt"/>
              </a:rPr>
              <a:t>IL PROTOCOLLO DI INTESA DEL 5 OTTOBRE 2012</a:t>
            </a:r>
          </a:p>
          <a:p>
            <a:pPr marL="352425" lvl="0" indent="-352425" algn="just">
              <a:spcBef>
                <a:spcPct val="20000"/>
              </a:spcBef>
              <a:buClr>
                <a:srgbClr val="828282"/>
              </a:buClr>
              <a:buBlip>
                <a:blip r:embed="rId2"/>
              </a:buBlip>
              <a:defRPr/>
            </a:pPr>
            <a:endParaRPr lang="it-IT" sz="2000" dirty="0" smtClean="0">
              <a:latin typeface="+mn-lt"/>
            </a:endParaRPr>
          </a:p>
          <a:p>
            <a:pPr marL="352425" indent="-352425" algn="just">
              <a:spcBef>
                <a:spcPct val="20000"/>
              </a:spcBef>
              <a:buClr>
                <a:srgbClr val="828282"/>
              </a:buClr>
              <a:buBlip>
                <a:blip r:embed="rId2"/>
              </a:buBlip>
              <a:defRPr/>
            </a:pPr>
            <a:r>
              <a:rPr lang="it-IT" sz="2000" dirty="0" smtClean="0">
                <a:latin typeface="+mn-lt"/>
              </a:rPr>
              <a:t>I REQUISITI INDISPENSABILI PER LA CERTIFICAZIONE</a:t>
            </a:r>
          </a:p>
          <a:p>
            <a:pPr marL="352425" indent="-352425" algn="just">
              <a:spcBef>
                <a:spcPct val="20000"/>
              </a:spcBef>
              <a:buClr>
                <a:srgbClr val="828282"/>
              </a:buClr>
              <a:buBlip>
                <a:blip r:embed="rId2"/>
              </a:buBlip>
              <a:defRPr/>
            </a:pPr>
            <a:endParaRPr lang="it-IT" sz="2000" dirty="0" smtClean="0">
              <a:latin typeface="+mn-lt"/>
            </a:endParaRPr>
          </a:p>
          <a:p>
            <a:pPr marL="352425" indent="-352425" algn="just">
              <a:spcBef>
                <a:spcPct val="20000"/>
              </a:spcBef>
              <a:buClr>
                <a:srgbClr val="828282"/>
              </a:buClr>
              <a:buBlip>
                <a:blip r:embed="rId2"/>
              </a:buBlip>
              <a:defRPr/>
            </a:pPr>
            <a:r>
              <a:rPr lang="it-IT" sz="2000" dirty="0" smtClean="0">
                <a:latin typeface="+mn-lt"/>
              </a:rPr>
              <a:t>IL SISTEMA DI AUDIT, MONITORAGGIO E CONTROLLO</a:t>
            </a:r>
          </a:p>
          <a:p>
            <a:pPr marL="352425" lvl="0" indent="-352425" algn="just">
              <a:spcBef>
                <a:spcPct val="20000"/>
              </a:spcBef>
              <a:buClr>
                <a:srgbClr val="828282"/>
              </a:buClr>
              <a:buBlip>
                <a:blip r:embed="rId2"/>
              </a:buBlip>
              <a:defRPr/>
            </a:pPr>
            <a:endParaRPr lang="it-IT" sz="2000" dirty="0" smtClean="0">
              <a:latin typeface="+mn-lt"/>
            </a:endParaRPr>
          </a:p>
          <a:p>
            <a:pPr marL="352425" lvl="0" indent="-352425" algn="just">
              <a:spcBef>
                <a:spcPct val="20000"/>
              </a:spcBef>
              <a:buClr>
                <a:srgbClr val="828282"/>
              </a:buClr>
              <a:buBlip>
                <a:blip r:embed="rId2"/>
              </a:buBlip>
              <a:defRPr/>
            </a:pPr>
            <a:r>
              <a:rPr lang="it-IT" sz="2000" dirty="0" smtClean="0">
                <a:latin typeface="+mn-lt"/>
              </a:rPr>
              <a:t>L’ORGANISMO RESA CERTIFICATA</a:t>
            </a:r>
          </a:p>
          <a:p>
            <a:pPr marL="352425" marR="0" lvl="0" indent="-352425" algn="just" defTabSz="914400" eaLnBrk="1" latinLnBrk="0" hangingPunct="1">
              <a:lnSpc>
                <a:spcPct val="100000"/>
              </a:lnSpc>
              <a:spcBef>
                <a:spcPct val="20000"/>
              </a:spcBef>
              <a:buClr>
                <a:srgbClr val="828282"/>
              </a:buClr>
              <a:buSzTx/>
              <a:buBlip>
                <a:blip r:embed="rId2"/>
              </a:buBlip>
              <a:tabLst/>
              <a:defRPr/>
            </a:pPr>
            <a:endParaRPr lang="it-IT" sz="2000" dirty="0" smtClean="0">
              <a:latin typeface="+mn-lt"/>
            </a:endParaRPr>
          </a:p>
          <a:p>
            <a:pPr marL="352425" indent="-352425" algn="just">
              <a:spcBef>
                <a:spcPct val="20000"/>
              </a:spcBef>
              <a:buClr>
                <a:srgbClr val="828282"/>
              </a:buClr>
              <a:buBlip>
                <a:blip r:embed="rId2"/>
              </a:buBlip>
              <a:defRPr/>
            </a:pPr>
            <a:r>
              <a:rPr lang="it-IT" sz="2000" dirty="0" smtClean="0">
                <a:latin typeface="+mn-lt"/>
              </a:rPr>
              <a:t>LO STATO DELL’ARTE DELLA RESA CERTIFICATA E STANDARDIZZATA</a:t>
            </a:r>
          </a:p>
          <a:p>
            <a:pPr marL="273050" marR="0" lvl="0" indent="-273050" algn="just" defTabSz="914400" rtl="0" eaLnBrk="1" fontAlgn="base" latinLnBrk="0" hangingPunct="1">
              <a:lnSpc>
                <a:spcPct val="100000"/>
              </a:lnSpc>
              <a:spcBef>
                <a:spcPct val="20000"/>
              </a:spcBef>
              <a:spcAft>
                <a:spcPct val="0"/>
              </a:spcAft>
              <a:buClr>
                <a:srgbClr val="828282"/>
              </a:buClr>
              <a:buSzTx/>
              <a:buFont typeface="Wingdings 2" pitchFamily="18" charset="2"/>
              <a:buChar char=""/>
              <a:tabLst/>
              <a:defRPr/>
            </a:pPr>
            <a:endParaRPr lang="it-IT" sz="2000" dirty="0" smtClean="0">
              <a:solidFill>
                <a:schemeClr val="tx1">
                  <a:lumMod val="95000"/>
                  <a:lumOff val="5000"/>
                </a:schemeClr>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dirty="0" smtClean="0">
                <a:solidFill>
                  <a:schemeClr val="tx1"/>
                </a:solidFill>
              </a:rPr>
              <a:t>I BENEFICI DELLA RESA CERTIFICATA E STANDARDIZZATA</a:t>
            </a:r>
          </a:p>
        </p:txBody>
      </p:sp>
      <p:sp>
        <p:nvSpPr>
          <p:cNvPr id="3" name="Segnaposto contenuto 2"/>
          <p:cNvSpPr>
            <a:spLocks noGrp="1"/>
          </p:cNvSpPr>
          <p:nvPr>
            <p:ph idx="1"/>
          </p:nvPr>
        </p:nvSpPr>
        <p:spPr/>
        <p:txBody>
          <a:bodyPr/>
          <a:lstStyle/>
          <a:p>
            <a:r>
              <a:rPr lang="it-IT" sz="1400" dirty="0" smtClean="0">
                <a:solidFill>
                  <a:schemeClr val="tx1"/>
                </a:solidFill>
              </a:rPr>
              <a:t>La resa certificata e standardizzata prevede che il Distributore Locale in possesso di determinati requisiti possa rendere in loco non più vendibili le copie di giornali e riviste una volta contate e contabilizzate </a:t>
            </a:r>
          </a:p>
          <a:p>
            <a:endParaRPr lang="it-IT" sz="1400" dirty="0" smtClean="0">
              <a:solidFill>
                <a:schemeClr val="tx1"/>
              </a:solidFill>
            </a:endParaRPr>
          </a:p>
          <a:p>
            <a:r>
              <a:rPr lang="it-IT" sz="1400" dirty="0" smtClean="0">
                <a:solidFill>
                  <a:schemeClr val="tx1"/>
                </a:solidFill>
              </a:rPr>
              <a:t>La resa certificata e standardizzata costituisce un’importante innovazione nel settore dei prodotti a stampa quotidiana e periodica, poiché garantisce fondamentali economie di costo a tutti i livelli della filiera:</a:t>
            </a:r>
          </a:p>
          <a:p>
            <a:pPr lvl="1"/>
            <a:endParaRPr lang="it-IT" sz="1400" dirty="0" smtClean="0"/>
          </a:p>
          <a:p>
            <a:pPr lvl="1"/>
            <a:r>
              <a:rPr lang="it-IT" sz="1400" dirty="0" smtClean="0"/>
              <a:t>Amministrazioni Editoriali: eliminazione dei costi di trasporto, magazzinaggio e controllo delle copie rese  </a:t>
            </a:r>
          </a:p>
          <a:p>
            <a:pPr lvl="1"/>
            <a:r>
              <a:rPr lang="it-IT" sz="1400" dirty="0" smtClean="0"/>
              <a:t>Distributori Locali: eliminazione dei costi di bancalizzazione e stoccaggio delle copie rese più eventuale delega alla commercializzazione in loco del macero</a:t>
            </a:r>
          </a:p>
          <a:p>
            <a:pPr lvl="1"/>
            <a:r>
              <a:rPr lang="it-IT" sz="1400" dirty="0" smtClean="0"/>
              <a:t>Sistema economico: azzeramento delle emissioni inquinanti derivanti dai flussi di trasporto non più necessari</a:t>
            </a:r>
          </a:p>
          <a:p>
            <a:endParaRPr lang="it-IT" sz="1400" dirty="0" smtClean="0"/>
          </a:p>
          <a:p>
            <a:r>
              <a:rPr lang="it-IT" sz="1400" dirty="0" smtClean="0"/>
              <a:t>Più in generale, la diffusione della resa certificata e standardizzata  è un fattore sicuramente in grado di incrementare la qualità dei processi dei diversi operatori della filiera, in linea con l’esigenza di innovazione continua oggi richiesta in tutti i settori economici</a:t>
            </a:r>
          </a:p>
          <a:p>
            <a:pPr lvl="1"/>
            <a:endParaRPr lang="it-IT" sz="1400" dirty="0"/>
          </a:p>
        </p:txBody>
      </p:sp>
      <p:sp>
        <p:nvSpPr>
          <p:cNvPr id="4" name="Segnaposto numero diapositiva 3"/>
          <p:cNvSpPr>
            <a:spLocks noGrp="1"/>
          </p:cNvSpPr>
          <p:nvPr>
            <p:ph type="sldNum" sz="quarter" idx="4"/>
          </p:nvPr>
        </p:nvSpPr>
        <p:spPr/>
        <p:txBody>
          <a:bodyPr/>
          <a:lstStyle/>
          <a:p>
            <a:pPr>
              <a:defRPr/>
            </a:pPr>
            <a:fld id="{6DCBECC3-F95F-44DF-A76F-61C71CDB54AC}" type="slidenum">
              <a:rPr lang="it-IT" smtClean="0"/>
              <a:pPr>
                <a:defRPr/>
              </a:pPr>
              <a:t>3</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273050" indent="-273050">
              <a:defRPr/>
            </a:pPr>
            <a:r>
              <a:rPr lang="it-IT" dirty="0" smtClean="0">
                <a:solidFill>
                  <a:schemeClr val="tx1"/>
                </a:solidFill>
              </a:rPr>
              <a:t>IL PROTOCOLLO DI INTESA DEL 5 OTTOBRE 2012</a:t>
            </a:r>
          </a:p>
        </p:txBody>
      </p:sp>
      <p:sp>
        <p:nvSpPr>
          <p:cNvPr id="17" name="Segnaposto testo 2"/>
          <p:cNvSpPr txBox="1">
            <a:spLocks/>
          </p:cNvSpPr>
          <p:nvPr/>
        </p:nvSpPr>
        <p:spPr>
          <a:xfrm>
            <a:off x="344488" y="1530152"/>
            <a:ext cx="9217024" cy="4176464"/>
          </a:xfrm>
          <a:prstGeom prst="rect">
            <a:avLst/>
          </a:prstGeom>
          <a:noFill/>
        </p:spPr>
        <p:txBody>
          <a:bodyPr anchor="t"/>
          <a:lstStyle/>
          <a:p>
            <a:pPr marL="352425" lvl="0" indent="-352425" algn="just">
              <a:spcBef>
                <a:spcPct val="20000"/>
              </a:spcBef>
              <a:buBlip>
                <a:blip r:embed="rId2"/>
              </a:buBlip>
              <a:defRPr/>
            </a:pPr>
            <a:r>
              <a:rPr lang="it-IT" sz="1400" dirty="0" smtClean="0">
                <a:latin typeface="+mn-lt"/>
              </a:rPr>
              <a:t>In data 5 ottobre 2012 è stato firmato tra i rappresentanti degli Editori e dei Distributori Locali il Protocollo di Intesa sulla resa certificata e standardizzata. La certificazione riguarda i prodotti macerabili: quotidiani, periodici lisci, periodici con gadget cartaceo, libri periodici e fumetti, buste cartacee, piante e mappe cartacee, poster cartacei</a:t>
            </a:r>
          </a:p>
          <a:p>
            <a:pPr marL="352425" indent="-352425" algn="just">
              <a:spcBef>
                <a:spcPct val="20000"/>
              </a:spcBef>
              <a:buBlip>
                <a:blip r:embed="rId2"/>
              </a:buBlip>
              <a:defRPr/>
            </a:pPr>
            <a:endParaRPr lang="it-IT" sz="1400" dirty="0" smtClean="0">
              <a:latin typeface="+mn-lt"/>
            </a:endParaRPr>
          </a:p>
          <a:p>
            <a:pPr marL="352425" indent="-352425" algn="just">
              <a:spcBef>
                <a:spcPct val="20000"/>
              </a:spcBef>
              <a:buBlip>
                <a:blip r:embed="rId2"/>
              </a:buBlip>
              <a:defRPr/>
            </a:pPr>
            <a:r>
              <a:rPr lang="it-IT" sz="1400" dirty="0" smtClean="0">
                <a:latin typeface="+mn-lt"/>
              </a:rPr>
              <a:t>La certificazione dei processi di resa è attestata da un Certificato di Conformità, distinto per quotidiani e periodici, rilasciato dall’Organismo Resa Certificata a condizione che siano rispettati i previsti requisiti indispensabili  </a:t>
            </a:r>
          </a:p>
          <a:p>
            <a:pPr marL="352425" indent="-352425" algn="just">
              <a:spcBef>
                <a:spcPct val="20000"/>
              </a:spcBef>
              <a:buBlip>
                <a:blip r:embed="rId2"/>
              </a:buBlip>
              <a:defRPr/>
            </a:pPr>
            <a:endParaRPr lang="it-IT" sz="1400" dirty="0" smtClean="0">
              <a:latin typeface="+mn-lt"/>
            </a:endParaRPr>
          </a:p>
          <a:p>
            <a:pPr marL="352425" indent="-352425" algn="just">
              <a:spcBef>
                <a:spcPct val="20000"/>
              </a:spcBef>
              <a:buBlip>
                <a:blip r:embed="rId2"/>
              </a:buBlip>
              <a:defRPr/>
            </a:pPr>
            <a:r>
              <a:rPr lang="it-IT" sz="1400" dirty="0" smtClean="0">
                <a:latin typeface="+mn-lt"/>
              </a:rPr>
              <a:t>Gli effetti del Certificato sono i seguenti: </a:t>
            </a:r>
          </a:p>
          <a:p>
            <a:pPr marL="808153" lvl="1" indent="-352425" algn="just">
              <a:spcBef>
                <a:spcPct val="20000"/>
              </a:spcBef>
              <a:buFont typeface="Wingdings" pitchFamily="2" charset="2"/>
              <a:buChar char="ü"/>
              <a:defRPr/>
            </a:pPr>
            <a:r>
              <a:rPr lang="it-IT" sz="1400" dirty="0" smtClean="0">
                <a:latin typeface="+mn-lt"/>
              </a:rPr>
              <a:t>le testate quotidiane e periodiche macerabili devono essere sottoposte a un processo di resa che non prevede da parte dei Distributore Locale la formazione dei pacchi resa per testata, la bancalizzazione per pacchi e lo stoccaggio dei pallet e che prevede, invece, di rendere in loco le copie non piu vendibili</a:t>
            </a:r>
          </a:p>
          <a:p>
            <a:pPr marL="808153" lvl="1" indent="-352425" algn="just">
              <a:spcBef>
                <a:spcPct val="20000"/>
              </a:spcBef>
              <a:buFont typeface="Wingdings" pitchFamily="2" charset="2"/>
              <a:buChar char="ü"/>
              <a:defRPr/>
            </a:pPr>
            <a:r>
              <a:rPr lang="it-IT" sz="1400" dirty="0" smtClean="0">
                <a:latin typeface="+mn-lt"/>
              </a:rPr>
              <a:t>è facoltà dell’Amministrazione Editoriale individuare le testate macerabili per le quali non attivare il processo precedentemente descritto. Per tali testate, il singolo Distributore Locale concorderà con la singola Amministrazione Editoriale uno specifico importo per copia restituita</a:t>
            </a:r>
          </a:p>
          <a:p>
            <a:pPr marL="808153" lvl="1" indent="-352425" algn="just">
              <a:spcBef>
                <a:spcPct val="20000"/>
              </a:spcBef>
              <a:buFont typeface="Wingdings" pitchFamily="2" charset="2"/>
              <a:buChar char="ü"/>
              <a:defRPr/>
            </a:pPr>
            <a:endParaRPr lang="it-IT" sz="1400" dirty="0" smtClean="0">
              <a:latin typeface="+mn-lt"/>
            </a:endParaRPr>
          </a:p>
          <a:p>
            <a:pPr marL="352425" indent="-352425" algn="just">
              <a:spcBef>
                <a:spcPct val="20000"/>
              </a:spcBef>
              <a:buBlip>
                <a:blip r:embed="rId2"/>
              </a:buBlip>
              <a:defRPr/>
            </a:pPr>
            <a:r>
              <a:rPr lang="it-IT" sz="1400" dirty="0" smtClean="0">
                <a:latin typeface="+mn-lt"/>
              </a:rPr>
              <a:t>Ciascun Distributore Locale certificato è sottoposto a un processo di audit, monitoraggio e controllo finalizzato a verificare il rispetto nel tempo dei previsti requisiti indispensabili </a:t>
            </a:r>
          </a:p>
        </p:txBody>
      </p:sp>
      <p:sp>
        <p:nvSpPr>
          <p:cNvPr id="11" name="Segnaposto numero diapositiva 10"/>
          <p:cNvSpPr>
            <a:spLocks noGrp="1"/>
          </p:cNvSpPr>
          <p:nvPr>
            <p:ph type="sldNum" sz="quarter" idx="4"/>
          </p:nvPr>
        </p:nvSpPr>
        <p:spPr/>
        <p:txBody>
          <a:bodyPr/>
          <a:lstStyle/>
          <a:p>
            <a:pPr>
              <a:defRPr/>
            </a:pPr>
            <a:fld id="{6DCBECC3-F95F-44DF-A76F-61C71CDB54AC}" type="slidenum">
              <a:rPr lang="it-IT" smtClean="0"/>
              <a:pPr>
                <a:defRPr/>
              </a:pPr>
              <a:t>4</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273050" indent="-273050">
              <a:defRPr/>
            </a:pPr>
            <a:r>
              <a:rPr lang="it-IT" dirty="0" smtClean="0">
                <a:solidFill>
                  <a:schemeClr val="tx1"/>
                </a:solidFill>
              </a:rPr>
              <a:t>I REQUISITI INDISPENSABILI PER LA CERTIFICAZIONE</a:t>
            </a:r>
            <a:endParaRPr lang="it-IT" dirty="0">
              <a:solidFill>
                <a:schemeClr val="tx1"/>
              </a:solidFill>
            </a:endParaRPr>
          </a:p>
        </p:txBody>
      </p:sp>
      <p:sp>
        <p:nvSpPr>
          <p:cNvPr id="4" name="CasellaDiTesto 3"/>
          <p:cNvSpPr txBox="1"/>
          <p:nvPr/>
        </p:nvSpPr>
        <p:spPr>
          <a:xfrm>
            <a:off x="5682016" y="1471956"/>
            <a:ext cx="3901264" cy="540000"/>
          </a:xfrm>
          <a:prstGeom prst="rect">
            <a:avLst/>
          </a:prstGeom>
          <a:noFill/>
          <a:ln>
            <a:solidFill>
              <a:srgbClr val="808000"/>
            </a:solidFill>
          </a:ln>
        </p:spPr>
        <p:txBody>
          <a:bodyPr wrap="none" rtlCol="0" anchor="ctr">
            <a:noAutofit/>
          </a:bodyPr>
          <a:lstStyle/>
          <a:p>
            <a:pPr algn="ctr"/>
            <a:r>
              <a:rPr lang="it-IT" sz="1400" b="1" dirty="0" smtClean="0">
                <a:latin typeface="+mn-lt"/>
              </a:rPr>
              <a:t>Software di quadratura fisico-contabile </a:t>
            </a:r>
          </a:p>
          <a:p>
            <a:pPr algn="ctr"/>
            <a:r>
              <a:rPr lang="it-IT" sz="1400" b="1" dirty="0" smtClean="0">
                <a:latin typeface="+mn-lt"/>
              </a:rPr>
              <a:t>(copia singola)</a:t>
            </a:r>
            <a:endParaRPr lang="it-IT" sz="1400" b="1" dirty="0">
              <a:latin typeface="+mn-lt"/>
            </a:endParaRPr>
          </a:p>
        </p:txBody>
      </p:sp>
      <p:sp>
        <p:nvSpPr>
          <p:cNvPr id="5" name="CasellaDiTesto 4"/>
          <p:cNvSpPr txBox="1"/>
          <p:nvPr/>
        </p:nvSpPr>
        <p:spPr>
          <a:xfrm>
            <a:off x="5682016" y="2160551"/>
            <a:ext cx="3901264" cy="540000"/>
          </a:xfrm>
          <a:prstGeom prst="rect">
            <a:avLst/>
          </a:prstGeom>
          <a:noFill/>
          <a:ln>
            <a:solidFill>
              <a:srgbClr val="808000"/>
            </a:solidFill>
          </a:ln>
        </p:spPr>
        <p:txBody>
          <a:bodyPr wrap="square" rtlCol="0">
            <a:noAutofit/>
          </a:bodyPr>
          <a:lstStyle/>
          <a:p>
            <a:pPr algn="ctr"/>
            <a:r>
              <a:rPr lang="it-IT" sz="1400" b="1" dirty="0" smtClean="0">
                <a:latin typeface="+mn-lt"/>
              </a:rPr>
              <a:t>Nastro di movimentazione messo in sicurezza e videocamera di controllo degli accessi</a:t>
            </a:r>
            <a:endParaRPr lang="it-IT" sz="1400" b="1" dirty="0">
              <a:latin typeface="+mn-lt"/>
            </a:endParaRPr>
          </a:p>
        </p:txBody>
      </p:sp>
      <p:sp>
        <p:nvSpPr>
          <p:cNvPr id="6" name="CasellaDiTesto 5"/>
          <p:cNvSpPr txBox="1"/>
          <p:nvPr/>
        </p:nvSpPr>
        <p:spPr>
          <a:xfrm>
            <a:off x="5682016" y="2862641"/>
            <a:ext cx="3901264" cy="540000"/>
          </a:xfrm>
          <a:prstGeom prst="rect">
            <a:avLst/>
          </a:prstGeom>
          <a:noFill/>
          <a:ln>
            <a:solidFill>
              <a:srgbClr val="808000"/>
            </a:solidFill>
          </a:ln>
        </p:spPr>
        <p:txBody>
          <a:bodyPr wrap="square" rtlCol="0" anchor="ctr">
            <a:noAutofit/>
          </a:bodyPr>
          <a:lstStyle/>
          <a:p>
            <a:pPr algn="ctr"/>
            <a:r>
              <a:rPr lang="it-IT" sz="1400" b="1" dirty="0" smtClean="0">
                <a:latin typeface="+mn-lt"/>
              </a:rPr>
              <a:t>Annullatore di copia singola</a:t>
            </a:r>
            <a:endParaRPr lang="it-IT" sz="1400" b="1" dirty="0">
              <a:latin typeface="+mn-lt"/>
            </a:endParaRPr>
          </a:p>
        </p:txBody>
      </p:sp>
      <p:sp>
        <p:nvSpPr>
          <p:cNvPr id="8" name="CasellaDiTesto 7"/>
          <p:cNvSpPr txBox="1"/>
          <p:nvPr/>
        </p:nvSpPr>
        <p:spPr>
          <a:xfrm>
            <a:off x="1478604" y="1458144"/>
            <a:ext cx="2988000" cy="540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noAutofit/>
          </a:bodyPr>
          <a:lstStyle/>
          <a:p>
            <a:pPr algn="ctr"/>
            <a:r>
              <a:rPr lang="it-IT" sz="1200" b="1" dirty="0" smtClean="0">
                <a:solidFill>
                  <a:schemeClr val="bg1"/>
                </a:solidFill>
              </a:rPr>
              <a:t>QUADRATURA DATO FISICO E CONTABILE DELLE COPIE CONTEGGIATE</a:t>
            </a:r>
            <a:endParaRPr lang="it-IT" sz="1200" b="1" dirty="0">
              <a:solidFill>
                <a:schemeClr val="bg1"/>
              </a:solidFill>
            </a:endParaRPr>
          </a:p>
        </p:txBody>
      </p:sp>
      <p:sp>
        <p:nvSpPr>
          <p:cNvPr id="9" name="CasellaDiTesto 8"/>
          <p:cNvSpPr txBox="1"/>
          <p:nvPr/>
        </p:nvSpPr>
        <p:spPr>
          <a:xfrm>
            <a:off x="1478604" y="2167444"/>
            <a:ext cx="2988000" cy="540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noAutofit/>
          </a:bodyPr>
          <a:lstStyle/>
          <a:p>
            <a:pPr algn="ctr"/>
            <a:r>
              <a:rPr lang="it-IT" sz="1200" b="1" dirty="0" smtClean="0">
                <a:solidFill>
                  <a:schemeClr val="bg1"/>
                </a:solidFill>
              </a:rPr>
              <a:t>MOVIMENTAZIONE TRACCIATA DELLE</a:t>
            </a:r>
          </a:p>
          <a:p>
            <a:pPr algn="ctr"/>
            <a:r>
              <a:rPr lang="it-IT" sz="1200" b="1" dirty="0" smtClean="0">
                <a:solidFill>
                  <a:schemeClr val="bg1"/>
                </a:solidFill>
              </a:rPr>
              <a:t>COPIE CONTEGGIATE</a:t>
            </a:r>
            <a:endParaRPr lang="it-IT" sz="1200" b="1" dirty="0">
              <a:solidFill>
                <a:schemeClr val="bg1"/>
              </a:solidFill>
            </a:endParaRPr>
          </a:p>
        </p:txBody>
      </p:sp>
      <p:sp>
        <p:nvSpPr>
          <p:cNvPr id="10" name="CasellaDiTesto 9"/>
          <p:cNvSpPr txBox="1"/>
          <p:nvPr/>
        </p:nvSpPr>
        <p:spPr>
          <a:xfrm>
            <a:off x="1478604" y="2858064"/>
            <a:ext cx="2988000" cy="540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noAutofit/>
          </a:bodyPr>
          <a:lstStyle/>
          <a:p>
            <a:pPr algn="ctr"/>
            <a:r>
              <a:rPr lang="it-IT" sz="1200" b="1" dirty="0" smtClean="0">
                <a:solidFill>
                  <a:schemeClr val="bg1"/>
                </a:solidFill>
              </a:rPr>
              <a:t>ANNULLAMENTO COMMERCIALE DELLE COPIE CONTEGGIATE E MOVIMENTATE</a:t>
            </a:r>
            <a:endParaRPr lang="it-IT" sz="1200" b="1" dirty="0">
              <a:solidFill>
                <a:schemeClr val="bg1"/>
              </a:solidFill>
            </a:endParaRPr>
          </a:p>
        </p:txBody>
      </p:sp>
      <p:sp>
        <p:nvSpPr>
          <p:cNvPr id="11" name="Freccia a destra 10"/>
          <p:cNvSpPr/>
          <p:nvPr/>
        </p:nvSpPr>
        <p:spPr>
          <a:xfrm>
            <a:off x="4610620" y="1674168"/>
            <a:ext cx="847504" cy="138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610620" y="2357041"/>
            <a:ext cx="847504" cy="138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4610620" y="3057154"/>
            <a:ext cx="847504" cy="138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1281052" y="131986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1</a:t>
            </a:r>
            <a:endParaRPr lang="it-IT" b="1" dirty="0"/>
          </a:p>
        </p:txBody>
      </p:sp>
      <p:sp>
        <p:nvSpPr>
          <p:cNvPr id="15" name="Ovale 14"/>
          <p:cNvSpPr/>
          <p:nvPr/>
        </p:nvSpPr>
        <p:spPr>
          <a:xfrm>
            <a:off x="1281052" y="20543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2</a:t>
            </a:r>
            <a:endParaRPr lang="it-IT" b="1" dirty="0"/>
          </a:p>
        </p:txBody>
      </p:sp>
      <p:sp>
        <p:nvSpPr>
          <p:cNvPr id="16" name="Ovale 15"/>
          <p:cNvSpPr/>
          <p:nvPr/>
        </p:nvSpPr>
        <p:spPr>
          <a:xfrm>
            <a:off x="1281052" y="275094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3</a:t>
            </a:r>
            <a:endParaRPr lang="it-IT" b="1" dirty="0"/>
          </a:p>
        </p:txBody>
      </p:sp>
      <p:sp>
        <p:nvSpPr>
          <p:cNvPr id="21" name="Segnaposto numero diapositiva 20"/>
          <p:cNvSpPr>
            <a:spLocks noGrp="1"/>
          </p:cNvSpPr>
          <p:nvPr>
            <p:ph type="sldNum" sz="quarter" idx="4"/>
          </p:nvPr>
        </p:nvSpPr>
        <p:spPr/>
        <p:txBody>
          <a:bodyPr/>
          <a:lstStyle/>
          <a:p>
            <a:pPr>
              <a:defRPr/>
            </a:pPr>
            <a:fld id="{6DCBECC3-F95F-44DF-A76F-61C71CDB54AC}" type="slidenum">
              <a:rPr lang="it-IT" smtClean="0"/>
              <a:pPr>
                <a:defRPr/>
              </a:pPr>
              <a:t>5</a:t>
            </a:fld>
            <a:endParaRPr lang="it-IT" dirty="0"/>
          </a:p>
        </p:txBody>
      </p:sp>
      <p:sp>
        <p:nvSpPr>
          <p:cNvPr id="22" name="CasellaDiTesto 21"/>
          <p:cNvSpPr txBox="1"/>
          <p:nvPr/>
        </p:nvSpPr>
        <p:spPr>
          <a:xfrm>
            <a:off x="40192" y="1314128"/>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Periodici</a:t>
            </a:r>
            <a:endParaRPr lang="it-IT" dirty="0"/>
          </a:p>
        </p:txBody>
      </p:sp>
      <p:sp>
        <p:nvSpPr>
          <p:cNvPr id="24" name="CasellaDiTesto 23"/>
          <p:cNvSpPr txBox="1"/>
          <p:nvPr/>
        </p:nvSpPr>
        <p:spPr>
          <a:xfrm>
            <a:off x="5679402" y="4014488"/>
            <a:ext cx="3913926" cy="540000"/>
          </a:xfrm>
          <a:prstGeom prst="rect">
            <a:avLst/>
          </a:prstGeom>
          <a:noFill/>
          <a:ln>
            <a:solidFill>
              <a:srgbClr val="808000"/>
            </a:solidFill>
          </a:ln>
        </p:spPr>
        <p:txBody>
          <a:bodyPr wrap="none" rtlCol="0" anchor="ctr">
            <a:noAutofit/>
          </a:bodyPr>
          <a:lstStyle/>
          <a:p>
            <a:pPr algn="ctr"/>
            <a:r>
              <a:rPr lang="it-IT" sz="1400" b="1" dirty="0" smtClean="0">
                <a:latin typeface="+mn-lt"/>
              </a:rPr>
              <a:t>Software di quadratura fisico-contabile </a:t>
            </a:r>
          </a:p>
          <a:p>
            <a:pPr algn="ctr"/>
            <a:r>
              <a:rPr lang="it-IT" sz="1400" b="1" dirty="0" smtClean="0">
                <a:latin typeface="+mn-lt"/>
              </a:rPr>
              <a:t>(copia singola/multipla)</a:t>
            </a:r>
            <a:endParaRPr lang="it-IT" sz="1400" b="1" dirty="0">
              <a:latin typeface="+mn-lt"/>
            </a:endParaRPr>
          </a:p>
        </p:txBody>
      </p:sp>
      <p:sp>
        <p:nvSpPr>
          <p:cNvPr id="25" name="CasellaDiTesto 24"/>
          <p:cNvSpPr txBox="1"/>
          <p:nvPr/>
        </p:nvSpPr>
        <p:spPr>
          <a:xfrm>
            <a:off x="1460944" y="4069024"/>
            <a:ext cx="2988000" cy="540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noAutofit/>
          </a:bodyPr>
          <a:lstStyle/>
          <a:p>
            <a:pPr algn="ctr"/>
            <a:r>
              <a:rPr lang="it-IT" sz="1200" b="1" dirty="0" smtClean="0">
                <a:solidFill>
                  <a:schemeClr val="bg1"/>
                </a:solidFill>
              </a:rPr>
              <a:t>QUADRATURA DATO FISICO E CONTABILE DELLE COPIE CONTEGGIATE</a:t>
            </a:r>
            <a:endParaRPr lang="it-IT" sz="1200" b="1" dirty="0">
              <a:solidFill>
                <a:schemeClr val="bg1"/>
              </a:solidFill>
            </a:endParaRPr>
          </a:p>
        </p:txBody>
      </p:sp>
      <p:sp>
        <p:nvSpPr>
          <p:cNvPr id="26" name="Ovale 25"/>
          <p:cNvSpPr/>
          <p:nvPr/>
        </p:nvSpPr>
        <p:spPr>
          <a:xfrm>
            <a:off x="1277500" y="39583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1</a:t>
            </a:r>
            <a:endParaRPr lang="it-IT" b="1" dirty="0"/>
          </a:p>
        </p:txBody>
      </p:sp>
      <p:sp>
        <p:nvSpPr>
          <p:cNvPr id="27" name="CasellaDiTesto 26"/>
          <p:cNvSpPr txBox="1"/>
          <p:nvPr/>
        </p:nvSpPr>
        <p:spPr>
          <a:xfrm>
            <a:off x="5674752" y="4702752"/>
            <a:ext cx="3913926" cy="540000"/>
          </a:xfrm>
          <a:prstGeom prst="rect">
            <a:avLst/>
          </a:prstGeom>
          <a:noFill/>
          <a:ln>
            <a:solidFill>
              <a:srgbClr val="808000"/>
            </a:solidFill>
          </a:ln>
        </p:spPr>
        <p:txBody>
          <a:bodyPr wrap="square" rtlCol="0">
            <a:noAutofit/>
          </a:bodyPr>
          <a:lstStyle/>
          <a:p>
            <a:pPr algn="ctr"/>
            <a:r>
              <a:rPr lang="it-IT" sz="1400" b="1" dirty="0" smtClean="0">
                <a:latin typeface="+mn-lt"/>
              </a:rPr>
              <a:t>Videocamera di controllo della specifica zona di movimentazione</a:t>
            </a:r>
            <a:endParaRPr lang="it-IT" sz="1400" b="1" dirty="0">
              <a:latin typeface="+mn-lt"/>
            </a:endParaRPr>
          </a:p>
        </p:txBody>
      </p:sp>
      <p:sp>
        <p:nvSpPr>
          <p:cNvPr id="28" name="CasellaDiTesto 27"/>
          <p:cNvSpPr txBox="1"/>
          <p:nvPr/>
        </p:nvSpPr>
        <p:spPr>
          <a:xfrm>
            <a:off x="5679402" y="5402736"/>
            <a:ext cx="3913926" cy="540000"/>
          </a:xfrm>
          <a:prstGeom prst="rect">
            <a:avLst/>
          </a:prstGeom>
          <a:noFill/>
          <a:ln>
            <a:solidFill>
              <a:srgbClr val="808000"/>
            </a:solidFill>
          </a:ln>
        </p:spPr>
        <p:txBody>
          <a:bodyPr wrap="square" rtlCol="0" anchor="ctr">
            <a:noAutofit/>
          </a:bodyPr>
          <a:lstStyle/>
          <a:p>
            <a:pPr algn="ctr"/>
            <a:r>
              <a:rPr lang="it-IT" sz="1400" b="1" dirty="0" smtClean="0">
                <a:latin typeface="+mn-lt"/>
              </a:rPr>
              <a:t>Cassone con videocamera/compattatore</a:t>
            </a:r>
            <a:endParaRPr lang="it-IT" sz="1400" b="1" dirty="0">
              <a:latin typeface="+mn-lt"/>
            </a:endParaRPr>
          </a:p>
        </p:txBody>
      </p:sp>
      <p:sp>
        <p:nvSpPr>
          <p:cNvPr id="29" name="CasellaDiTesto 28"/>
          <p:cNvSpPr txBox="1"/>
          <p:nvPr/>
        </p:nvSpPr>
        <p:spPr>
          <a:xfrm>
            <a:off x="1450896" y="4737192"/>
            <a:ext cx="2988000" cy="540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noAutofit/>
          </a:bodyPr>
          <a:lstStyle/>
          <a:p>
            <a:pPr algn="ctr"/>
            <a:r>
              <a:rPr lang="it-IT" sz="1200" b="1" dirty="0" smtClean="0">
                <a:solidFill>
                  <a:schemeClr val="bg1"/>
                </a:solidFill>
              </a:rPr>
              <a:t>MOVIMENTAZIONE TRACCIATA DELLE</a:t>
            </a:r>
          </a:p>
          <a:p>
            <a:pPr algn="ctr"/>
            <a:r>
              <a:rPr lang="it-IT" sz="1200" b="1" dirty="0" smtClean="0">
                <a:solidFill>
                  <a:schemeClr val="bg1"/>
                </a:solidFill>
              </a:rPr>
              <a:t>COPIE CONTEGGIATE</a:t>
            </a:r>
            <a:endParaRPr lang="it-IT" sz="1200" b="1" dirty="0">
              <a:solidFill>
                <a:schemeClr val="bg1"/>
              </a:solidFill>
            </a:endParaRPr>
          </a:p>
        </p:txBody>
      </p:sp>
      <p:sp>
        <p:nvSpPr>
          <p:cNvPr id="30" name="CasellaDiTesto 29"/>
          <p:cNvSpPr txBox="1"/>
          <p:nvPr/>
        </p:nvSpPr>
        <p:spPr>
          <a:xfrm>
            <a:off x="1450896" y="5382640"/>
            <a:ext cx="2988000" cy="540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noAutofit/>
          </a:bodyPr>
          <a:lstStyle/>
          <a:p>
            <a:pPr algn="ctr"/>
            <a:r>
              <a:rPr lang="it-IT" sz="1200" b="1" dirty="0" smtClean="0">
                <a:solidFill>
                  <a:schemeClr val="bg1"/>
                </a:solidFill>
              </a:rPr>
              <a:t>ANNULLAMENTO/CONSERVAZIONE DELLE COPIE CONTEGGIATE E MOVIMENTATE</a:t>
            </a:r>
            <a:endParaRPr lang="it-IT" sz="1200" b="1" dirty="0">
              <a:solidFill>
                <a:schemeClr val="bg1"/>
              </a:solidFill>
            </a:endParaRPr>
          </a:p>
        </p:txBody>
      </p:sp>
      <p:sp>
        <p:nvSpPr>
          <p:cNvPr id="33" name="Ovale 32"/>
          <p:cNvSpPr/>
          <p:nvPr/>
        </p:nvSpPr>
        <p:spPr>
          <a:xfrm>
            <a:off x="1273440" y="462649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2</a:t>
            </a:r>
            <a:endParaRPr lang="it-IT" b="1" dirty="0"/>
          </a:p>
        </p:txBody>
      </p:sp>
      <p:sp>
        <p:nvSpPr>
          <p:cNvPr id="34" name="Ovale 33"/>
          <p:cNvSpPr/>
          <p:nvPr/>
        </p:nvSpPr>
        <p:spPr>
          <a:xfrm>
            <a:off x="1273440" y="522528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3</a:t>
            </a:r>
            <a:endParaRPr lang="it-IT" b="1" dirty="0"/>
          </a:p>
        </p:txBody>
      </p:sp>
      <p:sp>
        <p:nvSpPr>
          <p:cNvPr id="35" name="Freccia a destra 34"/>
          <p:cNvSpPr/>
          <p:nvPr/>
        </p:nvSpPr>
        <p:spPr>
          <a:xfrm>
            <a:off x="4644872" y="4266456"/>
            <a:ext cx="847504" cy="138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a destra 35"/>
          <p:cNvSpPr/>
          <p:nvPr/>
        </p:nvSpPr>
        <p:spPr>
          <a:xfrm>
            <a:off x="4644872" y="4940862"/>
            <a:ext cx="847504" cy="138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destra 36"/>
          <p:cNvSpPr/>
          <p:nvPr/>
        </p:nvSpPr>
        <p:spPr>
          <a:xfrm>
            <a:off x="4644872" y="5573801"/>
            <a:ext cx="847504" cy="138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40192" y="3965685"/>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Quotidiani</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0552" y="0"/>
            <a:ext cx="8544126" cy="1221281"/>
          </a:xfrm>
        </p:spPr>
        <p:txBody>
          <a:bodyPr/>
          <a:lstStyle/>
          <a:p>
            <a:pPr marL="273050" indent="-273050">
              <a:defRPr/>
            </a:pPr>
            <a:r>
              <a:rPr lang="it-IT" dirty="0" smtClean="0">
                <a:solidFill>
                  <a:schemeClr val="tx1"/>
                </a:solidFill>
              </a:rPr>
              <a:t>IL SISTEMA DI AUDIT, MONITORAGGIO E CONTROLLO</a:t>
            </a:r>
            <a:endParaRPr lang="it-IT" dirty="0">
              <a:solidFill>
                <a:schemeClr val="tx1"/>
              </a:solidFill>
            </a:endParaRPr>
          </a:p>
        </p:txBody>
      </p:sp>
      <p:sp>
        <p:nvSpPr>
          <p:cNvPr id="3" name="Segnaposto numero diapositiva 2"/>
          <p:cNvSpPr>
            <a:spLocks noGrp="1"/>
          </p:cNvSpPr>
          <p:nvPr>
            <p:ph type="sldNum" sz="quarter" idx="4"/>
          </p:nvPr>
        </p:nvSpPr>
        <p:spPr/>
        <p:txBody>
          <a:bodyPr/>
          <a:lstStyle/>
          <a:p>
            <a:pPr>
              <a:defRPr/>
            </a:pPr>
            <a:fld id="{6DCBECC3-F95F-44DF-A76F-61C71CDB54AC}" type="slidenum">
              <a:rPr lang="it-IT" smtClean="0"/>
              <a:pPr>
                <a:defRPr/>
              </a:pPr>
              <a:t>6</a:t>
            </a:fld>
            <a:endParaRPr lang="it-IT" dirty="0"/>
          </a:p>
        </p:txBody>
      </p:sp>
      <p:sp>
        <p:nvSpPr>
          <p:cNvPr id="6" name="Segnaposto testo 2"/>
          <p:cNvSpPr txBox="1">
            <a:spLocks/>
          </p:cNvSpPr>
          <p:nvPr/>
        </p:nvSpPr>
        <p:spPr>
          <a:xfrm>
            <a:off x="344488" y="1602160"/>
            <a:ext cx="9217024" cy="4032448"/>
          </a:xfrm>
          <a:prstGeom prst="rect">
            <a:avLst/>
          </a:prstGeom>
          <a:noFill/>
        </p:spPr>
        <p:txBody>
          <a:bodyPr anchor="ctr"/>
          <a:lstStyle/>
          <a:p>
            <a:pPr marL="357188" indent="-357188" algn="just">
              <a:buBlip>
                <a:blip r:embed="rId2"/>
              </a:buBlip>
              <a:defRPr/>
            </a:pPr>
            <a:r>
              <a:rPr lang="it-IT" sz="1400" dirty="0" smtClean="0">
                <a:latin typeface="+mn-lt"/>
                <a:cs typeface="Arial" pitchFamily="34" charset="0"/>
              </a:rPr>
              <a:t>L’Audit, monitoraggio e controllo è un’attività continuativa finalizzata a verificare nel tempo la certificazione del singolo DL ovvero il rispetto dei singoli requisiti indispensabili</a:t>
            </a:r>
          </a:p>
          <a:p>
            <a:pPr marL="357188" indent="-357188" algn="just">
              <a:buBlip>
                <a:blip r:embed="rId2"/>
              </a:buBlip>
              <a:defRPr/>
            </a:pPr>
            <a:endParaRPr lang="it-IT" sz="1400" dirty="0" smtClean="0">
              <a:latin typeface="+mn-lt"/>
              <a:cs typeface="Arial" pitchFamily="34" charset="0"/>
            </a:endParaRPr>
          </a:p>
          <a:p>
            <a:pPr marL="357188" indent="-357188" algn="just">
              <a:buBlip>
                <a:blip r:embed="rId2"/>
              </a:buBlip>
              <a:defRPr/>
            </a:pPr>
            <a:r>
              <a:rPr lang="it-IT" sz="1400" dirty="0" smtClean="0">
                <a:latin typeface="+mn-lt"/>
                <a:cs typeface="Arial" pitchFamily="34" charset="0"/>
              </a:rPr>
              <a:t>L’Audit si compone di un articolato insieme di attività di controllo, a distanza e sul campo</a:t>
            </a:r>
          </a:p>
          <a:p>
            <a:pPr marL="357188" indent="-357188">
              <a:buBlip>
                <a:blip r:embed="rId2"/>
              </a:buBlip>
              <a:defRPr/>
            </a:pPr>
            <a:endParaRPr lang="it-IT" sz="1400" dirty="0" smtClean="0">
              <a:latin typeface="+mn-lt"/>
              <a:cs typeface="Arial" pitchFamily="34" charset="0"/>
            </a:endParaRPr>
          </a:p>
          <a:p>
            <a:pPr marL="257060" indent="-357188" algn="just">
              <a:buBlip>
                <a:blip r:embed="rId2"/>
              </a:buBlip>
              <a:defRPr/>
            </a:pPr>
            <a:r>
              <a:rPr lang="it-IT" sz="1400" dirty="0" smtClean="0">
                <a:latin typeface="+mn-lt"/>
                <a:cs typeface="Arial" pitchFamily="34" charset="0"/>
              </a:rPr>
              <a:t>Controllo a distanza: </a:t>
            </a:r>
          </a:p>
          <a:p>
            <a:pPr marL="808153" lvl="1" indent="-352425" algn="just">
              <a:spcBef>
                <a:spcPct val="20000"/>
              </a:spcBef>
              <a:buFont typeface="Wingdings" pitchFamily="2" charset="2"/>
              <a:buChar char="ü"/>
              <a:defRPr/>
            </a:pPr>
            <a:r>
              <a:rPr lang="it-IT" sz="1400" dirty="0" smtClean="0">
                <a:latin typeface="+mn-lt"/>
              </a:rPr>
              <a:t>quadratura dei dati </a:t>
            </a:r>
            <a:r>
              <a:rPr lang="it-IT" sz="1400" dirty="0" err="1" smtClean="0">
                <a:latin typeface="+mn-lt"/>
              </a:rPr>
              <a:t>fisico-contabili</a:t>
            </a:r>
            <a:endParaRPr lang="it-IT" sz="1400" dirty="0" smtClean="0">
              <a:latin typeface="+mn-lt"/>
            </a:endParaRPr>
          </a:p>
          <a:p>
            <a:pPr marL="808153" lvl="1" indent="-352425" algn="just">
              <a:spcBef>
                <a:spcPct val="20000"/>
              </a:spcBef>
              <a:buFont typeface="Wingdings" pitchFamily="2" charset="2"/>
              <a:buChar char="ü"/>
              <a:defRPr/>
            </a:pPr>
            <a:r>
              <a:rPr lang="it-IT" sz="1400" dirty="0" smtClean="0">
                <a:latin typeface="+mn-lt"/>
              </a:rPr>
              <a:t>log di funzionamento di predefiniti macchinari e attrezzature </a:t>
            </a:r>
          </a:p>
          <a:p>
            <a:pPr marL="712788" lvl="1" indent="-357188" algn="just">
              <a:buBlip>
                <a:blip r:embed="rId2"/>
              </a:buBlip>
              <a:defRPr/>
            </a:pPr>
            <a:endParaRPr lang="it-IT" sz="1400" dirty="0" smtClean="0">
              <a:latin typeface="+mn-lt"/>
              <a:cs typeface="Arial" pitchFamily="34" charset="0"/>
            </a:endParaRPr>
          </a:p>
          <a:p>
            <a:pPr marL="257060" indent="-357188" algn="just">
              <a:buBlip>
                <a:blip r:embed="rId2"/>
              </a:buBlip>
              <a:defRPr/>
            </a:pPr>
            <a:r>
              <a:rPr lang="it-IT" sz="1400" dirty="0" smtClean="0">
                <a:latin typeface="+mn-lt"/>
                <a:cs typeface="Arial" pitchFamily="34" charset="0"/>
              </a:rPr>
              <a:t>Controllo sul campo: </a:t>
            </a:r>
          </a:p>
          <a:p>
            <a:pPr marL="808153" lvl="1" indent="-352425" algn="just">
              <a:spcBef>
                <a:spcPct val="20000"/>
              </a:spcBef>
              <a:buFont typeface="Wingdings" pitchFamily="2" charset="2"/>
              <a:buChar char="ü"/>
              <a:defRPr/>
            </a:pPr>
            <a:r>
              <a:rPr lang="it-IT" sz="1400" dirty="0" smtClean="0">
                <a:latin typeface="+mn-lt"/>
              </a:rPr>
              <a:t>processi non monitorabili a distanza</a:t>
            </a:r>
          </a:p>
          <a:p>
            <a:pPr marL="808153" lvl="1" indent="-352425" algn="just">
              <a:spcBef>
                <a:spcPct val="20000"/>
              </a:spcBef>
              <a:buFont typeface="Wingdings" pitchFamily="2" charset="2"/>
              <a:buChar char="ü"/>
              <a:defRPr/>
            </a:pPr>
            <a:r>
              <a:rPr lang="it-IT" sz="1400" dirty="0" smtClean="0">
                <a:latin typeface="+mn-lt"/>
              </a:rPr>
              <a:t>nastri di movimentazione e videosorveglianza</a:t>
            </a:r>
          </a:p>
          <a:p>
            <a:pPr marL="808153" lvl="1" indent="-352425" algn="just">
              <a:spcBef>
                <a:spcPct val="20000"/>
              </a:spcBef>
              <a:buFont typeface="Wingdings" pitchFamily="2" charset="2"/>
              <a:buChar char="ü"/>
              <a:defRPr/>
            </a:pPr>
            <a:r>
              <a:rPr lang="it-IT" sz="1400" dirty="0" smtClean="0">
                <a:latin typeface="+mn-lt"/>
              </a:rPr>
              <a:t>log di funzionamento di predefiniti macchinari e attrezzature </a:t>
            </a:r>
          </a:p>
          <a:p>
            <a:pPr marL="808153" lvl="1" indent="-352425" algn="just">
              <a:spcBef>
                <a:spcPct val="20000"/>
              </a:spcBef>
              <a:buFont typeface="Wingdings" pitchFamily="2" charset="2"/>
              <a:buChar char="ü"/>
              <a:defRPr/>
            </a:pPr>
            <a:endParaRPr lang="it-IT" sz="1300" dirty="0" smtClean="0">
              <a:latin typeface="+mn-lt"/>
            </a:endParaRPr>
          </a:p>
          <a:p>
            <a:pPr marL="352425" indent="-357188" algn="just">
              <a:buBlip>
                <a:blip r:embed="rId2"/>
              </a:buBlip>
              <a:defRPr/>
            </a:pPr>
            <a:r>
              <a:rPr lang="it-IT" sz="1400" dirty="0" smtClean="0">
                <a:latin typeface="+mn-lt"/>
                <a:cs typeface="Arial" pitchFamily="34" charset="0"/>
              </a:rPr>
              <a:t>Le attività di Audit, monitoraggio e controllo sono svolte da TradeLab Editoria i cui esiti saranno gestiti dall’Organismo Resa Certificata</a:t>
            </a:r>
          </a:p>
          <a:p>
            <a:pPr marL="352425" indent="-352425" algn="just">
              <a:spcBef>
                <a:spcPct val="20000"/>
              </a:spcBef>
              <a:buFont typeface="Wingdings" pitchFamily="2" charset="2"/>
              <a:buChar char="ü"/>
              <a:defRPr/>
            </a:pPr>
            <a:endParaRPr lang="it-IT" sz="1300" dirty="0" smtClean="0">
              <a:latin typeface="+mn-lt"/>
            </a:endParaRPr>
          </a:p>
          <a:p>
            <a:pPr marL="1170173" lvl="2" indent="-357188" algn="just">
              <a:defRPr/>
            </a:pPr>
            <a:endParaRPr lang="it-IT" sz="1400" dirty="0" smtClean="0">
              <a:latin typeface="+mn-l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0552" y="0"/>
            <a:ext cx="8544126" cy="1221281"/>
          </a:xfrm>
        </p:spPr>
        <p:txBody>
          <a:bodyPr/>
          <a:lstStyle/>
          <a:p>
            <a:pPr marL="273050" indent="-273050">
              <a:defRPr/>
            </a:pPr>
            <a:r>
              <a:rPr lang="it-IT" dirty="0" smtClean="0">
                <a:solidFill>
                  <a:schemeClr val="tx1"/>
                </a:solidFill>
              </a:rPr>
              <a:t>L’ORGANISMO RESA CERTIFICATA</a:t>
            </a:r>
            <a:endParaRPr lang="it-IT" dirty="0">
              <a:solidFill>
                <a:schemeClr val="tx1"/>
              </a:solidFill>
            </a:endParaRPr>
          </a:p>
        </p:txBody>
      </p:sp>
      <p:sp>
        <p:nvSpPr>
          <p:cNvPr id="3" name="Segnaposto numero diapositiva 2"/>
          <p:cNvSpPr>
            <a:spLocks noGrp="1"/>
          </p:cNvSpPr>
          <p:nvPr>
            <p:ph type="sldNum" sz="quarter" idx="4"/>
          </p:nvPr>
        </p:nvSpPr>
        <p:spPr/>
        <p:txBody>
          <a:bodyPr/>
          <a:lstStyle/>
          <a:p>
            <a:pPr>
              <a:defRPr/>
            </a:pPr>
            <a:fld id="{6DCBECC3-F95F-44DF-A76F-61C71CDB54AC}" type="slidenum">
              <a:rPr lang="it-IT" smtClean="0"/>
              <a:pPr>
                <a:defRPr/>
              </a:pPr>
              <a:t>7</a:t>
            </a:fld>
            <a:endParaRPr lang="it-IT" dirty="0"/>
          </a:p>
        </p:txBody>
      </p:sp>
      <p:sp>
        <p:nvSpPr>
          <p:cNvPr id="6" name="Segnaposto testo 2"/>
          <p:cNvSpPr txBox="1">
            <a:spLocks/>
          </p:cNvSpPr>
          <p:nvPr/>
        </p:nvSpPr>
        <p:spPr>
          <a:xfrm>
            <a:off x="344488" y="1468192"/>
            <a:ext cx="9217024" cy="4382440"/>
          </a:xfrm>
          <a:prstGeom prst="rect">
            <a:avLst/>
          </a:prstGeom>
          <a:noFill/>
        </p:spPr>
        <p:txBody>
          <a:bodyPr anchor="t"/>
          <a:lstStyle/>
          <a:p>
            <a:pPr marL="357188" indent="-357188" algn="just">
              <a:buBlip>
                <a:blip r:embed="rId2"/>
              </a:buBlip>
              <a:defRPr/>
            </a:pPr>
            <a:r>
              <a:rPr lang="it-IT" sz="1400" dirty="0" smtClean="0">
                <a:latin typeface="+mn-lt"/>
                <a:cs typeface="Arial" pitchFamily="34" charset="0"/>
              </a:rPr>
              <a:t>L’Organismo Resa Certificata ha per oggetto prevalente le seguenti attività: </a:t>
            </a:r>
          </a:p>
          <a:p>
            <a:pPr marL="719138" lvl="1" indent="-271463" algn="just">
              <a:spcBef>
                <a:spcPct val="20000"/>
              </a:spcBef>
              <a:buFont typeface="Wingdings" pitchFamily="2" charset="2"/>
              <a:buChar char="ü"/>
              <a:defRPr/>
            </a:pPr>
            <a:r>
              <a:rPr lang="it-IT" sz="1400" dirty="0" smtClean="0">
                <a:latin typeface="+mn-lt"/>
              </a:rPr>
              <a:t>rilasciare e confermare nel tempo i Certificati di Conformità, rispettivamente per quotidiani e periodici, che attestano la certificazione del singolo Distributore Locale, sulla base dei requisiti e delle attività di controllo descritti nel Protocollo di Intesa del 5 ottobre 2012</a:t>
            </a:r>
          </a:p>
          <a:p>
            <a:pPr marL="719138" lvl="1" indent="-271463" algn="just">
              <a:spcBef>
                <a:spcPct val="20000"/>
              </a:spcBef>
              <a:buFont typeface="Wingdings" pitchFamily="2" charset="2"/>
              <a:buChar char="ü"/>
              <a:defRPr/>
            </a:pPr>
            <a:r>
              <a:rPr lang="it-IT" sz="1400" dirty="0" smtClean="0">
                <a:latin typeface="+mn-lt"/>
              </a:rPr>
              <a:t>manutenere nel tempo i requisiti indispensabili per la certificazione dei Distributori Locali, con riguardo al comparto dei quotidiani e a quello dei periodici</a:t>
            </a:r>
          </a:p>
          <a:p>
            <a:pPr marL="719138" lvl="1" indent="-271463" algn="just">
              <a:spcBef>
                <a:spcPct val="20000"/>
              </a:spcBef>
              <a:buFont typeface="Wingdings" pitchFamily="2" charset="2"/>
              <a:buChar char="ü"/>
              <a:defRPr/>
            </a:pPr>
            <a:r>
              <a:rPr lang="it-IT" sz="1400" dirty="0" smtClean="0">
                <a:latin typeface="+mn-lt"/>
              </a:rPr>
              <a:t>manutenere nel tempo le tipologie e le modalità di controllo, a distanza e sul campo, e i relativi standard operativi</a:t>
            </a:r>
          </a:p>
          <a:p>
            <a:pPr marL="719138" lvl="1" indent="-271463" algn="just">
              <a:spcBef>
                <a:spcPct val="20000"/>
              </a:spcBef>
              <a:buFont typeface="Wingdings" pitchFamily="2" charset="2"/>
              <a:buChar char="ü"/>
              <a:defRPr/>
            </a:pPr>
            <a:r>
              <a:rPr lang="it-IT" sz="1400" dirty="0" smtClean="0">
                <a:latin typeface="+mn-lt"/>
              </a:rPr>
              <a:t>manutenere nel tempo le procedure attraverso cui monitorare e classificare le anomalie per rilevanza e definire i conseguenti effetti ai fini della certificazione</a:t>
            </a:r>
          </a:p>
          <a:p>
            <a:pPr indent="-352425" algn="just">
              <a:spcBef>
                <a:spcPct val="20000"/>
              </a:spcBef>
              <a:buBlip>
                <a:blip r:embed="rId2"/>
              </a:buBlip>
              <a:defRPr/>
            </a:pPr>
            <a:endParaRPr lang="it-IT" sz="1400" dirty="0" smtClean="0">
              <a:latin typeface="+mn-lt"/>
            </a:endParaRPr>
          </a:p>
          <a:p>
            <a:pPr marL="357188" indent="-357188" algn="just">
              <a:buBlip>
                <a:blip r:embed="rId2"/>
              </a:buBlip>
              <a:defRPr/>
            </a:pPr>
            <a:r>
              <a:rPr lang="it-IT" sz="1400" dirty="0" smtClean="0">
                <a:latin typeface="+mn-lt"/>
                <a:cs typeface="Arial" pitchFamily="34" charset="0"/>
              </a:rPr>
              <a:t>L’Organismo Resa Certificata è costituito di 6 membri che rappresentano, con vincolo di mandato, tre distinte categorie di operatori della filiera editoriale: Editori (2 membri), Distributori Nazionali (2 membri), Distributori Locali (2 membri) </a:t>
            </a:r>
          </a:p>
          <a:p>
            <a:pPr marL="357188" indent="-357188" algn="just">
              <a:buBlip>
                <a:blip r:embed="rId2"/>
              </a:buBlip>
              <a:defRPr/>
            </a:pPr>
            <a:endParaRPr lang="it-IT" sz="1400" dirty="0" smtClean="0">
              <a:latin typeface="+mn-lt"/>
              <a:cs typeface="Arial" pitchFamily="34" charset="0"/>
            </a:endParaRPr>
          </a:p>
          <a:p>
            <a:pPr marL="357188" indent="-357188" algn="just">
              <a:buBlip>
                <a:blip r:embed="rId2"/>
              </a:buBlip>
              <a:defRPr/>
            </a:pPr>
            <a:r>
              <a:rPr lang="it-IT" sz="1400" dirty="0" smtClean="0">
                <a:latin typeface="+mn-lt"/>
                <a:cs typeface="Arial" pitchFamily="34" charset="0"/>
              </a:rPr>
              <a:t>L’Organismo Resa Certificata ha affidato a TradeLab Editoria il ruolo di supporto operativo all’intero progetto della resa certificata e standardizzata e, in particolare, lo svolgimento delle attività di Audit, monitoraggio e controllo dei Distributore Locale certificati </a:t>
            </a:r>
            <a:endParaRPr lang="it-IT" sz="1400" dirty="0" smtClean="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defRPr/>
            </a:pPr>
            <a:fld id="{6DCBECC3-F95F-44DF-A76F-61C71CDB54AC}" type="slidenum">
              <a:rPr lang="it-IT" smtClean="0"/>
              <a:pPr>
                <a:defRPr/>
              </a:pPr>
              <a:t>8</a:t>
            </a:fld>
            <a:endParaRPr lang="it-IT" dirty="0"/>
          </a:p>
        </p:txBody>
      </p:sp>
      <p:sp>
        <p:nvSpPr>
          <p:cNvPr id="3" name="Titolo 2"/>
          <p:cNvSpPr>
            <a:spLocks noGrp="1"/>
          </p:cNvSpPr>
          <p:nvPr>
            <p:ph type="title"/>
          </p:nvPr>
        </p:nvSpPr>
        <p:spPr/>
        <p:txBody>
          <a:bodyPr/>
          <a:lstStyle/>
          <a:p>
            <a:pPr marL="273050" indent="-273050">
              <a:defRPr/>
            </a:pPr>
            <a:r>
              <a:rPr lang="it-IT" dirty="0" smtClean="0">
                <a:solidFill>
                  <a:schemeClr val="tx1"/>
                </a:solidFill>
              </a:rPr>
              <a:t>LO STATO DELL’ARTE DELLA RESA CERTIFICATA E STANDARDIZZATA</a:t>
            </a:r>
          </a:p>
        </p:txBody>
      </p:sp>
      <p:sp>
        <p:nvSpPr>
          <p:cNvPr id="4" name="Segnaposto testo 2"/>
          <p:cNvSpPr txBox="1">
            <a:spLocks/>
          </p:cNvSpPr>
          <p:nvPr/>
        </p:nvSpPr>
        <p:spPr>
          <a:xfrm>
            <a:off x="344488" y="1468192"/>
            <a:ext cx="9217024" cy="4382440"/>
          </a:xfrm>
          <a:prstGeom prst="rect">
            <a:avLst/>
          </a:prstGeom>
          <a:noFill/>
        </p:spPr>
        <p:txBody>
          <a:bodyPr anchor="t"/>
          <a:lstStyle/>
          <a:p>
            <a:pPr lvl="1" indent="-352425" algn="just">
              <a:spcBef>
                <a:spcPct val="20000"/>
              </a:spcBef>
              <a:buBlip>
                <a:blip r:embed="rId2"/>
              </a:buBlip>
              <a:defRPr/>
            </a:pPr>
            <a:r>
              <a:rPr lang="it-IT" sz="1400" dirty="0" smtClean="0">
                <a:latin typeface="+mn-lt"/>
              </a:rPr>
              <a:t>Sono state puntualmente definite tutte le procedure operative necessarie ai Distributori Locali per richiedere e ottenere il Certificato di Conformità</a:t>
            </a:r>
          </a:p>
          <a:p>
            <a:pPr lvl="1" indent="-352425" algn="just">
              <a:spcBef>
                <a:spcPct val="20000"/>
              </a:spcBef>
              <a:buBlip>
                <a:blip r:embed="rId2"/>
              </a:buBlip>
              <a:defRPr/>
            </a:pPr>
            <a:endParaRPr lang="it-IT" sz="1400" dirty="0" smtClean="0">
              <a:latin typeface="+mn-lt"/>
            </a:endParaRPr>
          </a:p>
          <a:p>
            <a:pPr lvl="1" indent="-352425" algn="just">
              <a:spcBef>
                <a:spcPct val="20000"/>
              </a:spcBef>
              <a:buBlip>
                <a:blip r:embed="rId2"/>
              </a:buBlip>
              <a:defRPr/>
            </a:pPr>
            <a:r>
              <a:rPr lang="it-IT" sz="1400" dirty="0" smtClean="0">
                <a:latin typeface="+mn-lt"/>
              </a:rPr>
              <a:t>TradeLab Editoria ha prediposto il software per i controlli di quadratura dei dati fisico-contabili e tutti gli altri strumenti necessari ai fini dell’attività di Audit, monitoraggio e controllo</a:t>
            </a:r>
          </a:p>
          <a:p>
            <a:pPr lvl="1" indent="-352425" algn="just">
              <a:spcBef>
                <a:spcPct val="20000"/>
              </a:spcBef>
              <a:buBlip>
                <a:blip r:embed="rId2"/>
              </a:buBlip>
              <a:defRPr/>
            </a:pPr>
            <a:endParaRPr lang="it-IT" sz="1400" dirty="0" smtClean="0">
              <a:latin typeface="+mn-lt"/>
            </a:endParaRPr>
          </a:p>
          <a:p>
            <a:pPr lvl="1" indent="-352425" algn="just">
              <a:spcBef>
                <a:spcPct val="20000"/>
              </a:spcBef>
              <a:buBlip>
                <a:blip r:embed="rId2"/>
              </a:buBlip>
              <a:defRPr/>
            </a:pPr>
            <a:r>
              <a:rPr lang="it-IT" sz="1400" dirty="0" smtClean="0">
                <a:latin typeface="+mn-lt"/>
              </a:rPr>
              <a:t>Le Amministrazioni Editoriali stanno rivedendo, a monte e a valle, le condizioni contrattuali con i propri Editori e Distributori Locali, per adeguarle a quanto previsto nel Protocollo di Intesa </a:t>
            </a:r>
          </a:p>
          <a:p>
            <a:pPr lvl="1" indent="-352425" algn="just">
              <a:spcBef>
                <a:spcPct val="20000"/>
              </a:spcBef>
              <a:buBlip>
                <a:blip r:embed="rId2"/>
              </a:buBlip>
              <a:defRPr/>
            </a:pPr>
            <a:endParaRPr lang="it-IT" sz="1400" dirty="0" smtClean="0">
              <a:latin typeface="+mn-lt"/>
            </a:endParaRPr>
          </a:p>
          <a:p>
            <a:pPr lvl="1" indent="-352425" algn="just">
              <a:spcBef>
                <a:spcPct val="20000"/>
              </a:spcBef>
              <a:buBlip>
                <a:blip r:embed="rId2"/>
              </a:buBlip>
              <a:defRPr/>
            </a:pPr>
            <a:r>
              <a:rPr lang="it-IT" sz="1400" dirty="0" smtClean="0">
                <a:latin typeface="+mn-lt"/>
              </a:rPr>
              <a:t>Un significativo numero di Distributori Locali ha già avviato la procedura di adesione alla Resa Certificata </a:t>
            </a:r>
          </a:p>
          <a:p>
            <a:pPr lvl="1" indent="-352425" algn="just">
              <a:spcBef>
                <a:spcPct val="20000"/>
              </a:spcBef>
              <a:buBlip>
                <a:blip r:embed="rId2"/>
              </a:buBlip>
              <a:defRPr/>
            </a:pPr>
            <a:endParaRPr lang="it-IT" sz="1400" dirty="0" smtClean="0">
              <a:latin typeface="+mn-lt"/>
            </a:endParaRPr>
          </a:p>
          <a:p>
            <a:pPr lvl="1" indent="-352425" algn="just">
              <a:spcBef>
                <a:spcPct val="20000"/>
              </a:spcBef>
              <a:buBlip>
                <a:blip r:embed="rId2"/>
              </a:buBlip>
              <a:defRPr/>
            </a:pPr>
            <a:r>
              <a:rPr lang="it-IT" sz="1400" dirty="0" smtClean="0">
                <a:latin typeface="+mn-lt"/>
              </a:rPr>
              <a:t>I primi Distributori Locali potrebbero essere certificati a Febbraio 2013 e si prevede di certificarne circa 40 entro il 2013. I processi di lavorazione saranno operativi entro 6 settimane dalla data  di rilascio del certificato al singolo Distributore Locale</a:t>
            </a:r>
          </a:p>
          <a:p>
            <a:pPr lvl="1" indent="-352425" algn="just">
              <a:spcBef>
                <a:spcPct val="20000"/>
              </a:spcBef>
              <a:buBlip>
                <a:blip r:embed="rId2"/>
              </a:buBlip>
              <a:defRPr/>
            </a:pPr>
            <a:endParaRPr lang="it-IT" sz="1400" dirty="0" smtClean="0">
              <a:latin typeface="+mn-lt"/>
            </a:endParaRPr>
          </a:p>
          <a:p>
            <a:pPr lvl="1" indent="-352425" algn="just">
              <a:spcBef>
                <a:spcPct val="20000"/>
              </a:spcBef>
              <a:buBlip>
                <a:blip r:embed="rId2"/>
              </a:buBlip>
              <a:defRPr/>
            </a:pPr>
            <a:r>
              <a:rPr lang="it-IT" sz="1400" dirty="0" smtClean="0">
                <a:latin typeface="+mn-lt"/>
              </a:rPr>
              <a:t>Ciascun Distributore Locale certificato movimenta un potenziale di prodotti macerabili pari all’80% dei volumi di copie rese complessivamente trattate. </a:t>
            </a:r>
            <a:r>
              <a:rPr lang="it-IT" sz="1400" b="1" dirty="0" smtClean="0">
                <a:latin typeface="+mn-lt"/>
              </a:rPr>
              <a:t>L’obiettivo generale del progetto è quello di innalzare la percentuale dei prodotti macerati in loco dall’attuale 30% a circa il 70-80% </a:t>
            </a:r>
          </a:p>
        </p:txBody>
      </p:sp>
    </p:spTree>
  </p:cSld>
  <p:clrMapOvr>
    <a:masterClrMapping/>
  </p:clrMapOvr>
</p:sld>
</file>

<file path=ppt/theme/theme1.xml><?xml version="1.0" encoding="utf-8"?>
<a:theme xmlns:a="http://schemas.openxmlformats.org/drawingml/2006/main" name="Copia di Presentazione standard22">
  <a:themeElements>
    <a:clrScheme name="TL 2012">
      <a:dk1>
        <a:srgbClr val="262626"/>
      </a:dk1>
      <a:lt1>
        <a:srgbClr val="FFFFFF"/>
      </a:lt1>
      <a:dk2>
        <a:srgbClr val="003870"/>
      </a:dk2>
      <a:lt2>
        <a:srgbClr val="DDDDDD"/>
      </a:lt2>
      <a:accent1>
        <a:srgbClr val="0063BE"/>
      </a:accent1>
      <a:accent2>
        <a:srgbClr val="8282AA"/>
      </a:accent2>
      <a:accent3>
        <a:srgbClr val="899D89"/>
      </a:accent3>
      <a:accent4>
        <a:srgbClr val="760000"/>
      </a:accent4>
      <a:accent5>
        <a:srgbClr val="9E957E"/>
      </a:accent5>
      <a:accent6>
        <a:srgbClr val="DDDDDD"/>
      </a:accent6>
      <a:hlink>
        <a:srgbClr val="89899E"/>
      </a:hlink>
      <a:folHlink>
        <a:srgbClr val="828282"/>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Copia di Presentazione standard22</Template>
  <TotalTime>4818</TotalTime>
  <Words>1050</Words>
  <Application>Microsoft Office PowerPoint</Application>
  <PresentationFormat>Personalizzato</PresentationFormat>
  <Paragraphs>106</Paragraphs>
  <Slides>8</Slides>
  <Notes>1</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Copia di Presentazione standard22</vt:lpstr>
      <vt:lpstr>PRESENTANO IL PROGETTO  RESA CERTIFICATA E STANDARDIZZATA</vt:lpstr>
      <vt:lpstr>INDICE</vt:lpstr>
      <vt:lpstr>I BENEFICI DELLA RESA CERTIFICATA E STANDARDIZZATA</vt:lpstr>
      <vt:lpstr>IL PROTOCOLLO DI INTESA DEL 5 OTTOBRE 2012</vt:lpstr>
      <vt:lpstr>I REQUISITI INDISPENSABILI PER LA CERTIFICAZIONE</vt:lpstr>
      <vt:lpstr>IL SISTEMA DI AUDIT, MONITORAGGIO E CONTROLLO</vt:lpstr>
      <vt:lpstr>L’ORGANISMO RESA CERTIFICATA</vt:lpstr>
      <vt:lpstr>LO STATO DELL’ARTE DELLA RESA CERTIFICATA E STANDARDIZZATA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bboroni</dc:creator>
  <cp:lastModifiedBy>Baroni</cp:lastModifiedBy>
  <cp:revision>688</cp:revision>
  <cp:lastPrinted>2012-02-14T14:38:29Z</cp:lastPrinted>
  <dcterms:created xsi:type="dcterms:W3CDTF">2007-12-13T13:33:39Z</dcterms:created>
  <dcterms:modified xsi:type="dcterms:W3CDTF">2013-02-07T09:30:42Z</dcterms:modified>
</cp:coreProperties>
</file>